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5"/>
  </p:notesMasterIdLst>
  <p:sldIdLst>
    <p:sldId id="700" r:id="rId3"/>
    <p:sldId id="702" r:id="rId4"/>
  </p:sldIdLst>
  <p:sldSz cx="12801600" cy="9601200" type="A3"/>
  <p:notesSz cx="6797675" cy="9926638"/>
  <p:defaultTextStyle>
    <a:defPPr>
      <a:defRPr lang="ja-JP"/>
    </a:defPPr>
    <a:lvl1pPr marL="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99FFCC"/>
    <a:srgbClr val="F8F8F8"/>
    <a:srgbClr val="FF66CC"/>
    <a:srgbClr val="CCCC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中間スタイル 4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505E3EF-67EA-436B-97B2-0124C06EBD24}" styleName="中間スタイル 4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中間スタイル 4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FECB4D8-DB02-4DC6-A0A2-4F2EBAE1DC90}" styleName="中間スタイル 1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淡色スタイル 3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B9631B5-78F2-41C9-869B-9F39066F8104}" styleName="中間スタイル 3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中間スタイル 3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テーマ スタイル 1 - アクセント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テーマ スタイル 1 - アクセント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テーマ スタイル 1 - アクセント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テーマ スタイル 2 - アクセント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テーマ スタイル 2 - アクセント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05" autoAdjust="0"/>
    <p:restoredTop sz="94604" autoAdjust="0"/>
  </p:normalViewPr>
  <p:slideViewPr>
    <p:cSldViewPr>
      <p:cViewPr varScale="1">
        <p:scale>
          <a:sx n="82" d="100"/>
          <a:sy n="82" d="100"/>
        </p:scale>
        <p:origin x="102" y="456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1741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howGuides="1">
      <p:cViewPr varScale="1">
        <p:scale>
          <a:sx n="55" d="100"/>
          <a:sy n="55" d="100"/>
        </p:scale>
        <p:origin x="-1976" y="-84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370974-70AD-4C4C-9C68-4863276F26FD}" type="datetimeFigureOut">
              <a:rPr kumimoji="1" lang="ja-JP" altLang="en-US" smtClean="0"/>
              <a:t>2019/7/4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7071D-6693-4E8F-AF65-E720CE13D9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6509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タイトル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9"/>
          <p:cNvSpPr/>
          <p:nvPr userDrawn="1"/>
        </p:nvSpPr>
        <p:spPr>
          <a:xfrm>
            <a:off x="3031826" y="1"/>
            <a:ext cx="9769775" cy="47138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-329" y="9451549"/>
            <a:ext cx="3064931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pic>
        <p:nvPicPr>
          <p:cNvPr id="19" name="Picture 18" descr="NTT_Title_Slide_w_Imag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4652540"/>
            <a:ext cx="3044549" cy="3231234"/>
          </a:xfrm>
          <a:prstGeom prst="rect">
            <a:avLst/>
          </a:prstGeom>
        </p:spPr>
      </p:pic>
      <p:sp>
        <p:nvSpPr>
          <p:cNvPr id="23" name="Rectangle 22"/>
          <p:cNvSpPr/>
          <p:nvPr userDrawn="1"/>
        </p:nvSpPr>
        <p:spPr>
          <a:xfrm>
            <a:off x="3034509" y="6257683"/>
            <a:ext cx="9767091" cy="1627664"/>
          </a:xfrm>
          <a:prstGeom prst="rect">
            <a:avLst/>
          </a:prstGeom>
          <a:solidFill>
            <a:srgbClr val="C2CEE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12281" tIns="56141" rIns="112281" bIns="56141" anchor="ctr"/>
          <a:lstStyle/>
          <a:p>
            <a:pPr defTabSz="1122815">
              <a:defRPr/>
            </a:pPr>
            <a:endParaRPr kumimoji="0" lang="en-US" altLang="en-US" sz="2300" kern="0" dirty="0">
              <a:solidFill>
                <a:sysClr val="windowText" lastClr="000000"/>
              </a:solidFill>
            </a:endParaRPr>
          </a:p>
        </p:txBody>
      </p:sp>
      <p:sp>
        <p:nvSpPr>
          <p:cNvPr id="25" name="Rectangle 24"/>
          <p:cNvSpPr/>
          <p:nvPr userDrawn="1"/>
        </p:nvSpPr>
        <p:spPr>
          <a:xfrm>
            <a:off x="3032490" y="4654639"/>
            <a:ext cx="9769111" cy="161297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sp>
        <p:nvSpPr>
          <p:cNvPr id="26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6400800" y="6508630"/>
            <a:ext cx="6018635" cy="1326230"/>
          </a:xfrm>
          <a:prstGeom prst="rect">
            <a:avLst/>
          </a:prstGeom>
        </p:spPr>
        <p:txBody>
          <a:bodyPr lIns="112281" tIns="56141" rIns="112281" bIns="56141" anchor="t">
            <a:normAutofit/>
          </a:bodyPr>
          <a:lstStyle>
            <a:lvl1pPr marL="0" indent="0" algn="r">
              <a:spcBef>
                <a:spcPts val="0"/>
              </a:spcBef>
              <a:buNone/>
              <a:defRPr kumimoji="1" lang="ja-JP" altLang="en-US" sz="28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56140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2281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68422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24563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80703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36844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92985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49126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dirty="0"/>
              <a:t>株式会社 </a:t>
            </a:r>
            <a:r>
              <a:rPr lang="en-US" altLang="ja-JP" dirty="0"/>
              <a:t>NTT</a:t>
            </a:r>
            <a:r>
              <a:rPr lang="ja-JP" altLang="en-US" dirty="0"/>
              <a:t>データ数理システム</a:t>
            </a:r>
            <a:endParaRPr lang="en-US" altLang="ja-JP" dirty="0"/>
          </a:p>
        </p:txBody>
      </p:sp>
      <p:sp>
        <p:nvSpPr>
          <p:cNvPr id="27" name="Title 1"/>
          <p:cNvSpPr>
            <a:spLocks noGrp="1"/>
          </p:cNvSpPr>
          <p:nvPr>
            <p:ph type="title" hasCustomPrompt="1"/>
          </p:nvPr>
        </p:nvSpPr>
        <p:spPr>
          <a:xfrm>
            <a:off x="3376747" y="4831053"/>
            <a:ext cx="9042687" cy="1260153"/>
          </a:xfrm>
          <a:prstGeom prst="rect">
            <a:avLst/>
          </a:prstGeom>
          <a:ln>
            <a:noFill/>
          </a:ln>
        </p:spPr>
        <p:txBody>
          <a:bodyPr lIns="112281" tIns="56141" rIns="112281" bIns="56141" anchor="ctr">
            <a:normAutofit/>
          </a:bodyPr>
          <a:lstStyle>
            <a:lvl1pPr algn="l" defTabSz="610867" rtl="0" eaLnBrk="1" latinLnBrk="0" hangingPunct="1">
              <a:spcBef>
                <a:spcPct val="0"/>
              </a:spcBef>
              <a:spcAft>
                <a:spcPts val="0"/>
              </a:spcAft>
              <a:buNone/>
              <a:defRPr kumimoji="1" lang="en-US" altLang="en-US" sz="4000" b="1" i="0" kern="1200" cap="none" baseline="0" dirty="0">
                <a:solidFill>
                  <a:srgbClr val="FFFFFF"/>
                </a:solidFill>
                <a:effectLst>
                  <a:outerShdw blurRad="76200" dist="63500" dir="2700000" algn="tl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/>
              <a:t>マスタ タイトルの書式設定</a:t>
            </a:r>
            <a:endParaRPr lang="en-US" dirty="0"/>
          </a:p>
        </p:txBody>
      </p:sp>
      <p:pic>
        <p:nvPicPr>
          <p:cNvPr id="13" name="Picture 2" descr="C:\Users\8001\Documents\様式テンプレート\BrandMessageLogo_Basic_Left_E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67" y="8941643"/>
            <a:ext cx="2346238" cy="39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\\gibbs\部長会用\NTTデータ数理システム\コーポレートロゴタイプ英文タテ.jpg"/>
          <p:cNvPicPr>
            <a:picLocks noChangeAspect="1" noChangeArrowheads="1"/>
          </p:cNvPicPr>
          <p:nvPr userDrawn="1"/>
        </p:nvPicPr>
        <p:blipFill>
          <a:blip r:embed="rId4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794" y="8429893"/>
            <a:ext cx="3979791" cy="8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3618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目次用文字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0"/>
          <p:cNvSpPr/>
          <p:nvPr userDrawn="1"/>
        </p:nvSpPr>
        <p:spPr>
          <a:xfrm>
            <a:off x="0" y="0"/>
            <a:ext cx="10829929" cy="92985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>
            <a:normAutofit/>
          </a:bodyPr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4" name="Picture 23" descr="NTT_Title_Slide_w_Imag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876129" cy="929852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ja-JP" altLang="en-US" dirty="0"/>
              <a:t>←目次のところで使うとのこと</a:t>
            </a:r>
            <a:endParaRPr kumimoji="1" lang="ja-JP" altLang="en-US" dirty="0"/>
          </a:p>
        </p:txBody>
      </p:sp>
      <p:grpSp>
        <p:nvGrpSpPr>
          <p:cNvPr id="7" name="Group 25"/>
          <p:cNvGrpSpPr/>
          <p:nvPr userDrawn="1"/>
        </p:nvGrpSpPr>
        <p:grpSpPr>
          <a:xfrm>
            <a:off x="0" y="9433346"/>
            <a:ext cx="12801600" cy="167854"/>
            <a:chOff x="0" y="6731877"/>
            <a:chExt cx="10688638" cy="132052"/>
          </a:xfrm>
        </p:grpSpPr>
        <p:sp>
          <p:nvSpPr>
            <p:cNvPr id="8" name="Rectangle 26"/>
            <p:cNvSpPr/>
            <p:nvPr userDrawn="1"/>
          </p:nvSpPr>
          <p:spPr>
            <a:xfrm>
              <a:off x="0" y="6731877"/>
              <a:ext cx="10688638" cy="13205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10867"/>
              <a:endParaRPr kumimoji="0" lang="en-US" sz="2400">
                <a:solidFill>
                  <a:srgbClr val="FFFFFF"/>
                </a:solidFill>
              </a:endParaRPr>
            </a:p>
          </p:txBody>
        </p:sp>
        <p:grpSp>
          <p:nvGrpSpPr>
            <p:cNvPr id="9" name="Group 103"/>
            <p:cNvGrpSpPr/>
            <p:nvPr userDrawn="1"/>
          </p:nvGrpSpPr>
          <p:grpSpPr>
            <a:xfrm>
              <a:off x="0" y="6731877"/>
              <a:ext cx="735013" cy="132052"/>
              <a:chOff x="0" y="6296155"/>
              <a:chExt cx="735013" cy="132052"/>
            </a:xfrm>
          </p:grpSpPr>
          <p:sp>
            <p:nvSpPr>
              <p:cNvPr id="10" name="Rectangle 30"/>
              <p:cNvSpPr/>
              <p:nvPr userDrawn="1"/>
            </p:nvSpPr>
            <p:spPr>
              <a:xfrm>
                <a:off x="612511" y="6296155"/>
                <a:ext cx="122502" cy="13205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Rectangle 31"/>
              <p:cNvSpPr/>
              <p:nvPr userDrawn="1"/>
            </p:nvSpPr>
            <p:spPr>
              <a:xfrm>
                <a:off x="490009" y="6296155"/>
                <a:ext cx="122502" cy="132052"/>
              </a:xfrm>
              <a:prstGeom prst="rect">
                <a:avLst/>
              </a:prstGeom>
              <a:solidFill>
                <a:srgbClr val="C96953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" name="Rectangle 32"/>
              <p:cNvSpPr/>
              <p:nvPr userDrawn="1"/>
            </p:nvSpPr>
            <p:spPr>
              <a:xfrm>
                <a:off x="367507" y="6296155"/>
                <a:ext cx="122502" cy="13205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" name="Rectangle 33"/>
              <p:cNvSpPr/>
              <p:nvPr userDrawn="1"/>
            </p:nvSpPr>
            <p:spPr>
              <a:xfrm>
                <a:off x="245004" y="6296155"/>
                <a:ext cx="122502" cy="13205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Rectangle 34"/>
              <p:cNvSpPr/>
              <p:nvPr userDrawn="1"/>
            </p:nvSpPr>
            <p:spPr>
              <a:xfrm>
                <a:off x="122502" y="6296155"/>
                <a:ext cx="122502" cy="132052"/>
              </a:xfrm>
              <a:prstGeom prst="rect">
                <a:avLst/>
              </a:prstGeom>
              <a:solidFill>
                <a:srgbClr val="6F779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" name="Rectangle 35"/>
              <p:cNvSpPr/>
              <p:nvPr userDrawn="1"/>
            </p:nvSpPr>
            <p:spPr>
              <a:xfrm>
                <a:off x="0" y="6296155"/>
                <a:ext cx="122502" cy="132052"/>
              </a:xfrm>
              <a:prstGeom prst="rect">
                <a:avLst/>
              </a:prstGeom>
              <a:solidFill>
                <a:srgbClr val="3F4973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p:sp>
        <p:nvSpPr>
          <p:cNvPr id="16" name="TextBox 36"/>
          <p:cNvSpPr txBox="1"/>
          <p:nvPr userDrawn="1"/>
        </p:nvSpPr>
        <p:spPr>
          <a:xfrm>
            <a:off x="12422832" y="9439133"/>
            <a:ext cx="398277" cy="169277"/>
          </a:xfrm>
          <a:prstGeom prst="rect">
            <a:avLst/>
          </a:prstGeom>
          <a:noFill/>
        </p:spPr>
        <p:txBody>
          <a:bodyPr wrap="none" lIns="112281" tIns="0" rIns="112281" bIns="0" rtlCol="0">
            <a:spAutoFit/>
          </a:bodyPr>
          <a:lstStyle/>
          <a:p>
            <a:pPr defTabSz="610867"/>
            <a:fld id="{B81353C4-87EF-784D-9B49-76D7931112DF}" type="slidenum">
              <a:rPr kumimoji="0" lang="en-US" sz="1100">
                <a:solidFill>
                  <a:srgbClr val="000000"/>
                </a:solidFill>
                <a:latin typeface="Arial"/>
                <a:cs typeface="Arial"/>
              </a:rPr>
              <a:pPr defTabSz="610867"/>
              <a:t>‹#›</a:t>
            </a:fld>
            <a:endParaRPr kumimoji="0" lang="en-US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" name="TextBox 37"/>
          <p:cNvSpPr txBox="1"/>
          <p:nvPr userDrawn="1"/>
        </p:nvSpPr>
        <p:spPr>
          <a:xfrm>
            <a:off x="920027" y="9459947"/>
            <a:ext cx="2829167" cy="24622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</a:t>
            </a:r>
            <a:r>
              <a:rPr kumimoji="0" lang="en-US" altLang="ja-JP" sz="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NTT DATA Mathematical Systems Inc.</a:t>
            </a:r>
          </a:p>
          <a:p>
            <a:pPr defTabSz="610867"/>
            <a:endParaRPr kumimoji="0" lang="en-US" sz="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872030" y="1782927"/>
            <a:ext cx="11547404" cy="6514705"/>
          </a:xfrm>
          <a:prstGeom prst="rect">
            <a:avLst/>
          </a:prstGeom>
        </p:spPr>
        <p:txBody>
          <a:bodyPr lIns="122191" tIns="61096" rIns="122191" bIns="61096"/>
          <a:lstStyle>
            <a:lvl1pPr marL="0" indent="0">
              <a:spcBef>
                <a:spcPts val="1800"/>
              </a:spcBef>
              <a:buNone/>
              <a:defRPr lang="ja-JP" altLang="en-US" sz="3600" dirty="0" smtClean="0"/>
            </a:lvl1pPr>
            <a:lvl2pPr>
              <a:spcBef>
                <a:spcPts val="800"/>
              </a:spcBef>
              <a:defRPr sz="3200"/>
            </a:lvl2pPr>
            <a:lvl3pPr>
              <a:spcBef>
                <a:spcPts val="800"/>
              </a:spcBef>
              <a:defRPr sz="2800"/>
            </a:lvl3pPr>
            <a:lvl4pPr>
              <a:spcBef>
                <a:spcPts val="800"/>
              </a:spcBef>
              <a:defRPr sz="2400"/>
            </a:lvl4pPr>
            <a:lvl5pPr>
              <a:spcBef>
                <a:spcPts val="800"/>
              </a:spcBef>
              <a:defRPr sz="2400"/>
            </a:lvl5pPr>
            <a:lvl6pPr marL="3132817" indent="0">
              <a:buNone/>
              <a:defRPr/>
            </a:lvl6pPr>
          </a:lstStyle>
          <a:p>
            <a:pPr marL="356391" lvl="0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/>
              <a:t>マスター テキストの書式設定</a:t>
            </a:r>
            <a:endParaRPr lang="en-US" altLang="ja-JP" dirty="0"/>
          </a:p>
          <a:p>
            <a:pPr marL="1041495" lvl="1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/>
              <a:t>ああ</a:t>
            </a:r>
            <a:endParaRPr lang="en-US" altLang="ja-JP" dirty="0"/>
          </a:p>
          <a:p>
            <a:pPr marL="1586611" lvl="2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/>
              <a:t>あああ</a:t>
            </a:r>
            <a:endParaRPr lang="en-US" altLang="ja-JP" dirty="0"/>
          </a:p>
          <a:p>
            <a:pPr marL="2193238" lvl="3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/>
              <a:t>ああ</a:t>
            </a:r>
            <a:r>
              <a:rPr lang="en-US" altLang="ja-JP" dirty="0"/>
              <a:t>	</a:t>
            </a:r>
          </a:p>
          <a:p>
            <a:pPr marL="2801983" lvl="4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/>
              <a:t>あああ</a:t>
            </a:r>
            <a:endParaRPr lang="en-US" altLang="ja-JP" dirty="0"/>
          </a:p>
          <a:p>
            <a:pPr marL="356391" lvl="0" indent="-356391">
              <a:buClr>
                <a:srgbClr val="0070C0"/>
              </a:buClr>
              <a:buFont typeface="Wingdings" pitchFamily="2" charset="2"/>
              <a:buChar char="n"/>
            </a:pPr>
            <a:endParaRPr lang="ja-JP" altLang="en-US" dirty="0"/>
          </a:p>
        </p:txBody>
      </p:sp>
      <p:sp>
        <p:nvSpPr>
          <p:cNvPr id="22" name="Rectangle 32"/>
          <p:cNvSpPr/>
          <p:nvPr userDrawn="1"/>
        </p:nvSpPr>
        <p:spPr>
          <a:xfrm>
            <a:off x="10830311" y="0"/>
            <a:ext cx="1971290" cy="929852"/>
          </a:xfrm>
          <a:prstGeom prst="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23" name="Picture 6" descr="\\gibbs\部長会用\NTTデータ数理システム\コーポレートロゴタイプ英文タテ.jpg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2760" y="271680"/>
            <a:ext cx="1907446" cy="38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368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文字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7" name="コンテンツ プレースホルダー 6"/>
          <p:cNvSpPr>
            <a:spLocks noGrp="1"/>
          </p:cNvSpPr>
          <p:nvPr>
            <p:ph sz="quarter" idx="10"/>
          </p:nvPr>
        </p:nvSpPr>
        <p:spPr>
          <a:xfrm>
            <a:off x="384288" y="1321846"/>
            <a:ext cx="12066649" cy="7784983"/>
          </a:xfrm>
          <a:prstGeom prst="rect">
            <a:avLst/>
          </a:prstGeom>
        </p:spPr>
        <p:txBody>
          <a:bodyPr lIns="122191" tIns="61096" rIns="122191" bIns="61096"/>
          <a:lstStyle>
            <a:lvl1pPr marL="356391" indent="-356391">
              <a:lnSpc>
                <a:spcPct val="120000"/>
              </a:lnSpc>
              <a:spcBef>
                <a:spcPts val="1800"/>
              </a:spcBef>
              <a:buClr>
                <a:srgbClr val="0070C0"/>
              </a:buClr>
              <a:buFont typeface="Wingdings" pitchFamily="2" charset="2"/>
              <a:buChar char="n"/>
              <a:defRPr sz="3600"/>
            </a:lvl1pPr>
            <a:lvl2pPr marL="840065" indent="-356391">
              <a:lnSpc>
                <a:spcPct val="120000"/>
              </a:lnSpc>
              <a:spcBef>
                <a:spcPts val="800"/>
              </a:spcBef>
              <a:buFont typeface="Wingdings" pitchFamily="2" charset="2"/>
              <a:buChar char="Ø"/>
              <a:defRPr sz="3200"/>
            </a:lvl2pPr>
            <a:lvl3pPr marL="1196456" indent="-241837">
              <a:lnSpc>
                <a:spcPct val="120000"/>
              </a:lnSpc>
              <a:spcBef>
                <a:spcPts val="800"/>
              </a:spcBef>
              <a:defRPr sz="2800"/>
            </a:lvl3pPr>
            <a:lvl4pPr marL="1794684" indent="-356391">
              <a:lnSpc>
                <a:spcPct val="120000"/>
              </a:lnSpc>
              <a:spcBef>
                <a:spcPts val="800"/>
              </a:spcBef>
              <a:defRPr sz="2400"/>
            </a:lvl4pPr>
            <a:lvl5pPr marL="2163804" indent="-369119">
              <a:lnSpc>
                <a:spcPct val="120000"/>
              </a:lnSpc>
              <a:spcBef>
                <a:spcPts val="800"/>
              </a:spcBef>
              <a:tabLst/>
              <a:defRPr sz="2400"/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76694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NTT_Section_Divider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863099"/>
            <a:ext cx="1828919" cy="194106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302" y="9440884"/>
            <a:ext cx="12801298" cy="1603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0" y="9454539"/>
            <a:ext cx="2829167" cy="24622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  <a:p>
            <a:pPr defTabSz="610867"/>
            <a:endParaRPr kumimoji="0" lang="en-US" sz="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821707" y="2864040"/>
            <a:ext cx="10979893" cy="97263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12281" tIns="56141" rIns="112281" bIns="56141" anchor="ctr"/>
          <a:lstStyle/>
          <a:p>
            <a:pPr defTabSz="1122815">
              <a:defRPr/>
            </a:pPr>
            <a:endParaRPr kumimoji="0" lang="en-US" altLang="en-US" sz="2300" kern="0" dirty="0">
              <a:solidFill>
                <a:sysClr val="windowText" lastClr="000000"/>
              </a:solidFill>
            </a:endParaRPr>
          </a:p>
        </p:txBody>
      </p:sp>
      <p:sp>
        <p:nvSpPr>
          <p:cNvPr id="22" name="Rectangle 21"/>
          <p:cNvSpPr/>
          <p:nvPr userDrawn="1"/>
        </p:nvSpPr>
        <p:spPr>
          <a:xfrm>
            <a:off x="1822632" y="3836670"/>
            <a:ext cx="10978968" cy="96796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sp>
        <p:nvSpPr>
          <p:cNvPr id="25" name="TextBox 24"/>
          <p:cNvSpPr txBox="1"/>
          <p:nvPr userDrawn="1"/>
        </p:nvSpPr>
        <p:spPr>
          <a:xfrm>
            <a:off x="12422832" y="9439133"/>
            <a:ext cx="398277" cy="169277"/>
          </a:xfrm>
          <a:prstGeom prst="rect">
            <a:avLst/>
          </a:prstGeom>
          <a:noFill/>
        </p:spPr>
        <p:txBody>
          <a:bodyPr wrap="none" lIns="112281" tIns="0" rIns="112281" bIns="0" rtlCol="0">
            <a:spAutoFit/>
          </a:bodyPr>
          <a:lstStyle/>
          <a:p>
            <a:pPr defTabSz="610867"/>
            <a:fld id="{B81353C4-87EF-784D-9B49-76D7931112DF}" type="slidenum">
              <a:rPr kumimoji="0" lang="en-US" sz="1100">
                <a:solidFill>
                  <a:srgbClr val="000000"/>
                </a:solidFill>
                <a:latin typeface="Arial"/>
                <a:cs typeface="Arial"/>
              </a:rPr>
              <a:pPr defTabSz="610867"/>
              <a:t>‹#›</a:t>
            </a:fld>
            <a:endParaRPr kumimoji="0" lang="en-US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1934088" y="2885429"/>
            <a:ext cx="9854738" cy="929852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  <a:effectLst>
                  <a:outerShdw blurRad="88900" dist="63500" dir="2700000" algn="ctr" rotWithShape="0">
                    <a:schemeClr val="tx1">
                      <a:alpha val="50000"/>
                    </a:schemeClr>
                  </a:outerShdw>
                </a:effectLst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pic>
        <p:nvPicPr>
          <p:cNvPr id="10" name="Picture 6" descr="\\gibbs\部長会用\NTTデータ数理システム\コーポレートロゴタイプ英文タテ.jpg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8851" y="8530704"/>
            <a:ext cx="3979791" cy="8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454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ブランド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-329" y="8581498"/>
            <a:ext cx="3064931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2011 NTT DATA Corporation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2" y="0"/>
            <a:ext cx="3044549" cy="9601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9" name="Picture 8" descr="NTT_Brand_Slid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3189019"/>
            <a:ext cx="3044549" cy="3231234"/>
          </a:xfrm>
          <a:prstGeom prst="rect">
            <a:avLst/>
          </a:prstGeom>
        </p:spPr>
      </p:pic>
      <p:sp>
        <p:nvSpPr>
          <p:cNvPr id="18" name="TextBox 17"/>
          <p:cNvSpPr txBox="1"/>
          <p:nvPr userDrawn="1"/>
        </p:nvSpPr>
        <p:spPr>
          <a:xfrm>
            <a:off x="0" y="9454540"/>
            <a:ext cx="2829167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pic>
        <p:nvPicPr>
          <p:cNvPr id="12" name="Picture 2" descr="C:\Users\8001\Documents\様式テンプレート\BrandMessageLogo_Basic_Left_E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2873" y="8595089"/>
            <a:ext cx="3626003" cy="611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\\gibbs\部長会用\NTTデータ数理システム\コーポレートロゴタイプ英文タテ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275" y="3994110"/>
            <a:ext cx="7462117" cy="15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8208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ブランド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4"/>
          <p:cNvSpPr>
            <a:spLocks noGrp="1"/>
          </p:cNvSpPr>
          <p:nvPr>
            <p:ph type="body" sz="quarter" idx="11" hasCustomPrompt="1"/>
          </p:nvPr>
        </p:nvSpPr>
        <p:spPr>
          <a:xfrm>
            <a:off x="4024313" y="4945063"/>
            <a:ext cx="7345362" cy="23038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 baseline="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75000"/>
                  </a:schemeClr>
                </a:solidFill>
              </a:defRPr>
            </a:lvl5pPr>
          </a:lstStyle>
          <a:p>
            <a:pPr lvl="0"/>
            <a:r>
              <a:rPr kumimoji="1" lang="ja-JP" altLang="en-US" dirty="0"/>
              <a:t>株式会社</a:t>
            </a:r>
            <a:r>
              <a:rPr kumimoji="1" lang="en-US" altLang="ja-JP" dirty="0"/>
              <a:t> NTT</a:t>
            </a:r>
            <a:r>
              <a:rPr kumimoji="1" lang="ja-JP" altLang="en-US" dirty="0"/>
              <a:t>データ数理システム</a:t>
            </a:r>
            <a:br>
              <a:rPr kumimoji="1" lang="en-US" altLang="ja-JP" dirty="0"/>
            </a:br>
            <a:r>
              <a:rPr kumimoji="1" lang="ja-JP" altLang="en-US" dirty="0"/>
              <a:t>数理計画部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0" hasCustomPrompt="1"/>
          </p:nvPr>
        </p:nvSpPr>
        <p:spPr>
          <a:xfrm>
            <a:off x="4024313" y="1776264"/>
            <a:ext cx="7345362" cy="2736303"/>
          </a:xfrm>
          <a:prstGeom prst="rect">
            <a:avLst/>
          </a:prstGeom>
        </p:spPr>
        <p:txBody>
          <a:bodyPr anchor="b"/>
          <a:lstStyle>
            <a:lvl1pPr marL="0" indent="0">
              <a:buFontTx/>
              <a:buNone/>
              <a:defRPr sz="4000" b="1"/>
            </a:lvl1pPr>
            <a:lvl2pPr marL="610868" indent="0">
              <a:buFontTx/>
              <a:buNone/>
              <a:defRPr sz="3600"/>
            </a:lvl2pPr>
          </a:lstStyle>
          <a:p>
            <a:pPr lvl="0"/>
            <a:r>
              <a:rPr kumimoji="1" lang="ja-JP" altLang="en-US" dirty="0"/>
              <a:t>マスターテキスト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-329" y="8581498"/>
            <a:ext cx="3064931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2011 NTT DATA Corporation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2" y="0"/>
            <a:ext cx="3044549" cy="9601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9" name="Picture 8" descr="NTT_Brand_Slid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3189019"/>
            <a:ext cx="3044549" cy="3231234"/>
          </a:xfrm>
          <a:prstGeom prst="rect">
            <a:avLst/>
          </a:prstGeom>
        </p:spPr>
      </p:pic>
      <p:sp>
        <p:nvSpPr>
          <p:cNvPr id="18" name="TextBox 17"/>
          <p:cNvSpPr txBox="1"/>
          <p:nvPr userDrawn="1"/>
        </p:nvSpPr>
        <p:spPr>
          <a:xfrm>
            <a:off x="0" y="9454540"/>
            <a:ext cx="2829167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pic>
        <p:nvPicPr>
          <p:cNvPr id="12" name="Picture 2" descr="C:\Users\8001\Documents\様式テンプレート\BrandMessageLogo_Basic_Left_E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469" y="336104"/>
            <a:ext cx="3626003" cy="611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直線コネクタ 10"/>
          <p:cNvCxnSpPr/>
          <p:nvPr userDrawn="1"/>
        </p:nvCxnSpPr>
        <p:spPr>
          <a:xfrm>
            <a:off x="3520480" y="4728592"/>
            <a:ext cx="87849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テキスト プレースホルダー 2"/>
          <p:cNvSpPr>
            <a:spLocks noGrp="1"/>
          </p:cNvSpPr>
          <p:nvPr>
            <p:ph type="body" sz="quarter" idx="12" hasCustomPrompt="1"/>
          </p:nvPr>
        </p:nvSpPr>
        <p:spPr>
          <a:xfrm>
            <a:off x="6904856" y="7248872"/>
            <a:ext cx="5400600" cy="2016223"/>
          </a:xfrm>
          <a:prstGeom prst="rect">
            <a:avLst/>
          </a:prstGeom>
        </p:spPr>
        <p:txBody>
          <a:bodyPr anchor="b"/>
          <a:lstStyle>
            <a:lvl1pPr marL="0" indent="0" algn="r">
              <a:buFontTx/>
              <a:buNone/>
              <a:defRPr sz="2800" b="1"/>
            </a:lvl1pPr>
            <a:lvl2pPr marL="610868" indent="0">
              <a:buFontTx/>
              <a:buNone/>
              <a:defRPr sz="3600"/>
            </a:lvl2pPr>
          </a:lstStyle>
          <a:p>
            <a:pPr lvl="0"/>
            <a:r>
              <a:rPr kumimoji="1" lang="ja-JP" altLang="en-US" dirty="0"/>
              <a:t>日付など</a:t>
            </a:r>
          </a:p>
        </p:txBody>
      </p:sp>
    </p:spTree>
    <p:extLst>
      <p:ext uri="{BB962C8B-B14F-4D97-AF65-F5344CB8AC3E}">
        <p14:creationId xmlns:p14="http://schemas.microsoft.com/office/powerpoint/2010/main" val="425188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と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"/>
          <p:cNvSpPr/>
          <p:nvPr userDrawn="1"/>
        </p:nvSpPr>
        <p:spPr>
          <a:xfrm>
            <a:off x="0" y="0"/>
            <a:ext cx="12801600" cy="102718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21" tIns="56111" rIns="112221" bIns="56111" rtlCol="0" anchor="ctr">
            <a:normAutofit/>
          </a:bodyPr>
          <a:lstStyle/>
          <a:p>
            <a:pPr algn="ctr" defTabSz="1236584"/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6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222520" y="4063"/>
            <a:ext cx="12367554" cy="1008000"/>
          </a:xfrm>
          <a:prstGeom prst="rect">
            <a:avLst/>
          </a:prstGeom>
        </p:spPr>
        <p:txBody>
          <a:bodyPr lIns="122124" tIns="144242" rIns="122124" bIns="61064" anchor="ctr" anchorCtr="0">
            <a:normAutofit/>
          </a:bodyPr>
          <a:lstStyle>
            <a:lvl1pPr marL="0" indent="0">
              <a:buFont typeface="+mj-lt"/>
              <a:buNone/>
              <a:defRPr sz="3200" baseline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marL="302465" marR="0" lvl="0" indent="-302465" algn="l" defTabSz="814107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dirty="0"/>
              <a:t>［タイトル］</a:t>
            </a:r>
            <a:endParaRPr kumimoji="1" lang="en-US" altLang="ja-JP" dirty="0"/>
          </a:p>
        </p:txBody>
      </p:sp>
      <p:sp>
        <p:nvSpPr>
          <p:cNvPr id="7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11873" y="1272208"/>
            <a:ext cx="11558591" cy="7358974"/>
          </a:xfrm>
          <a:prstGeom prst="rect">
            <a:avLst/>
          </a:prstGeom>
        </p:spPr>
        <p:txBody>
          <a:bodyPr lIns="120203" tIns="61064" rIns="122124" bIns="61064"/>
          <a:lstStyle>
            <a:lvl1pPr marL="0" indent="0" fontAlgn="ctr">
              <a:spcBef>
                <a:spcPts val="0"/>
              </a:spcBef>
              <a:buFont typeface="Arial" charset="0"/>
              <a:buNone/>
              <a:defRPr sz="2700" b="0" i="0" spc="134" baseline="0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1pPr>
            <a:lvl2pPr marL="814107" indent="0" fontAlgn="ctr">
              <a:spcBef>
                <a:spcPts val="0"/>
              </a:spcBef>
              <a:buFont typeface="Arial" charset="0"/>
              <a:buNone/>
              <a:defRPr sz="2700" b="0" i="0" spc="134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628212" indent="0" fontAlgn="ctr">
              <a:spcBef>
                <a:spcPts val="0"/>
              </a:spcBef>
              <a:buFont typeface="Arial" charset="0"/>
              <a:buNone/>
              <a:defRPr sz="2700" b="0" i="0" spc="134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2442322" indent="0">
              <a:buFontTx/>
              <a:buNone/>
              <a:defRPr>
                <a:solidFill>
                  <a:schemeClr val="tx2"/>
                </a:solidFill>
              </a:defRPr>
            </a:lvl4pPr>
            <a:lvl5pPr marL="3256428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794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0"/>
          <p:cNvSpPr/>
          <p:nvPr/>
        </p:nvSpPr>
        <p:spPr>
          <a:xfrm>
            <a:off x="1" y="0"/>
            <a:ext cx="10829392" cy="92985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7" name="Picture 31" descr="NTT_Title_and_Content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" y="0"/>
            <a:ext cx="876129" cy="929852"/>
          </a:xfrm>
          <a:prstGeom prst="rect">
            <a:avLst/>
          </a:prstGeom>
        </p:spPr>
      </p:pic>
      <p:sp>
        <p:nvSpPr>
          <p:cNvPr id="8" name="Rectangle 32"/>
          <p:cNvSpPr/>
          <p:nvPr userDrawn="1"/>
        </p:nvSpPr>
        <p:spPr>
          <a:xfrm>
            <a:off x="10830311" y="0"/>
            <a:ext cx="1971290" cy="929852"/>
          </a:xfrm>
          <a:prstGeom prst="rect">
            <a:avLst/>
          </a:prstGeom>
          <a:solidFill>
            <a:srgbClr val="F8F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grpSp>
        <p:nvGrpSpPr>
          <p:cNvPr id="10" name="Group 51"/>
          <p:cNvGrpSpPr/>
          <p:nvPr/>
        </p:nvGrpSpPr>
        <p:grpSpPr>
          <a:xfrm>
            <a:off x="0" y="9433346"/>
            <a:ext cx="12801600" cy="167854"/>
            <a:chOff x="0" y="6731877"/>
            <a:chExt cx="10688638" cy="132052"/>
          </a:xfrm>
        </p:grpSpPr>
        <p:sp>
          <p:nvSpPr>
            <p:cNvPr id="11" name="Rectangle 52"/>
            <p:cNvSpPr/>
            <p:nvPr userDrawn="1"/>
          </p:nvSpPr>
          <p:spPr>
            <a:xfrm>
              <a:off x="0" y="6731877"/>
              <a:ext cx="10688638" cy="13205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10867"/>
              <a:endParaRPr kumimoji="0" lang="en-US" sz="2400">
                <a:solidFill>
                  <a:srgbClr val="FFFFFF"/>
                </a:solidFill>
              </a:endParaRPr>
            </a:p>
          </p:txBody>
        </p:sp>
        <p:grpSp>
          <p:nvGrpSpPr>
            <p:cNvPr id="12" name="Group 103"/>
            <p:cNvGrpSpPr/>
            <p:nvPr userDrawn="1"/>
          </p:nvGrpSpPr>
          <p:grpSpPr>
            <a:xfrm>
              <a:off x="0" y="6731877"/>
              <a:ext cx="735013" cy="132052"/>
              <a:chOff x="0" y="6296155"/>
              <a:chExt cx="735013" cy="132052"/>
            </a:xfrm>
          </p:grpSpPr>
          <p:sp>
            <p:nvSpPr>
              <p:cNvPr id="13" name="Rectangle 54"/>
              <p:cNvSpPr/>
              <p:nvPr userDrawn="1"/>
            </p:nvSpPr>
            <p:spPr>
              <a:xfrm>
                <a:off x="612511" y="6296155"/>
                <a:ext cx="122502" cy="13205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Rectangle 55"/>
              <p:cNvSpPr/>
              <p:nvPr userDrawn="1"/>
            </p:nvSpPr>
            <p:spPr>
              <a:xfrm>
                <a:off x="490009" y="6296155"/>
                <a:ext cx="122502" cy="132052"/>
              </a:xfrm>
              <a:prstGeom prst="rect">
                <a:avLst/>
              </a:prstGeom>
              <a:solidFill>
                <a:srgbClr val="C96953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" name="Rectangle 56"/>
              <p:cNvSpPr/>
              <p:nvPr userDrawn="1"/>
            </p:nvSpPr>
            <p:spPr>
              <a:xfrm>
                <a:off x="367507" y="6296155"/>
                <a:ext cx="122502" cy="13205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6" name="Rectangle 57"/>
              <p:cNvSpPr/>
              <p:nvPr userDrawn="1"/>
            </p:nvSpPr>
            <p:spPr>
              <a:xfrm>
                <a:off x="245004" y="6296155"/>
                <a:ext cx="122502" cy="13205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Rectangle 58"/>
              <p:cNvSpPr/>
              <p:nvPr userDrawn="1"/>
            </p:nvSpPr>
            <p:spPr>
              <a:xfrm>
                <a:off x="122502" y="6296155"/>
                <a:ext cx="122502" cy="132052"/>
              </a:xfrm>
              <a:prstGeom prst="rect">
                <a:avLst/>
              </a:prstGeom>
              <a:solidFill>
                <a:srgbClr val="6F779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" name="Rectangle 59"/>
              <p:cNvSpPr/>
              <p:nvPr userDrawn="1"/>
            </p:nvSpPr>
            <p:spPr>
              <a:xfrm>
                <a:off x="0" y="6296155"/>
                <a:ext cx="122502" cy="132052"/>
              </a:xfrm>
              <a:prstGeom prst="rect">
                <a:avLst/>
              </a:prstGeom>
              <a:solidFill>
                <a:srgbClr val="3F4973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p:sp>
        <p:nvSpPr>
          <p:cNvPr id="19" name="TextBox 60"/>
          <p:cNvSpPr txBox="1"/>
          <p:nvPr/>
        </p:nvSpPr>
        <p:spPr>
          <a:xfrm>
            <a:off x="12120772" y="9152172"/>
            <a:ext cx="667581" cy="430887"/>
          </a:xfrm>
          <a:prstGeom prst="rect">
            <a:avLst/>
          </a:prstGeom>
          <a:noFill/>
        </p:spPr>
        <p:txBody>
          <a:bodyPr wrap="none" lIns="112281" tIns="0" rIns="112281" bIns="0" rtlCol="0">
            <a:spAutoFit/>
          </a:bodyPr>
          <a:lstStyle/>
          <a:p>
            <a:pPr defTabSz="610867"/>
            <a:fld id="{B81353C4-87EF-784D-9B49-76D7931112DF}" type="slidenum">
              <a:rPr kumimoji="0" lang="en-US" sz="2800">
                <a:solidFill>
                  <a:srgbClr val="000000"/>
                </a:solidFill>
                <a:latin typeface="Arial"/>
                <a:cs typeface="Arial"/>
              </a:rPr>
              <a:pPr defTabSz="610867"/>
              <a:t>‹#›</a:t>
            </a:fld>
            <a:endParaRPr kumimoji="0" lang="en-US" sz="2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0" name="TextBox 61"/>
          <p:cNvSpPr txBox="1"/>
          <p:nvPr/>
        </p:nvSpPr>
        <p:spPr>
          <a:xfrm>
            <a:off x="920027" y="9459948"/>
            <a:ext cx="2829167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76509" y="0"/>
            <a:ext cx="9854738" cy="929852"/>
          </a:xfrm>
          <a:prstGeom prst="rect">
            <a:avLst/>
          </a:prstGeom>
          <a:noFill/>
        </p:spPr>
        <p:txBody>
          <a:bodyPr vert="horz" lIns="224563" tIns="56141" rIns="224563" bIns="56141" anchor="ctr" anchorCtr="0">
            <a:noAutofit/>
          </a:bodyPr>
          <a:lstStyle/>
          <a:p>
            <a:pPr marL="0" lvl="0" indent="0">
              <a:spcBef>
                <a:spcPct val="20000"/>
              </a:spcBef>
              <a:buFont typeface="Arial"/>
            </a:pPr>
            <a:r>
              <a:rPr kumimoji="1" lang="ja-JP" altLang="en-US" dirty="0"/>
              <a:t>マスタタイトル </a:t>
            </a:r>
            <a:r>
              <a:rPr kumimoji="1" lang="en-US" altLang="ja-JP" dirty="0"/>
              <a:t>Numerical Optimizer</a:t>
            </a:r>
            <a:endParaRPr kumimoji="1" lang="ja-JP" altLang="en-US" dirty="0"/>
          </a:p>
        </p:txBody>
      </p:sp>
      <p:pic>
        <p:nvPicPr>
          <p:cNvPr id="25" name="Picture 3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5296" y="271680"/>
            <a:ext cx="1935593" cy="392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600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1" r:id="rId2"/>
    <p:sldLayoutId id="2147483672" r:id="rId3"/>
    <p:sldLayoutId id="2147483664" r:id="rId4"/>
    <p:sldLayoutId id="2147483667" r:id="rId5"/>
    <p:sldLayoutId id="2147483669" r:id="rId6"/>
    <p:sldLayoutId id="2147483674" r:id="rId7"/>
  </p:sldLayoutIdLst>
  <p:hf hdr="0" dt="0"/>
  <p:txStyles>
    <p:titleStyle>
      <a:lvl1pPr algn="l" defTabSz="610867" rtl="0" eaLnBrk="1" latinLnBrk="0" hangingPunct="1">
        <a:spcBef>
          <a:spcPct val="0"/>
        </a:spcBef>
        <a:buNone/>
        <a:defRPr kumimoji="1" lang="ja-JP" altLang="en-US" sz="4000" b="1" kern="1200" baseline="0" smtClean="0">
          <a:solidFill>
            <a:schemeClr val="tx1"/>
          </a:solidFill>
          <a:latin typeface="+mn-ea"/>
          <a:ea typeface="+mn-ea"/>
          <a:cs typeface="+mn-cs"/>
        </a:defRPr>
      </a:lvl1pPr>
    </p:titleStyle>
    <p:bodyStyle>
      <a:lvl1pPr marL="226955" indent="-226955" algn="l" defTabSz="610867" rtl="0" eaLnBrk="1" latinLnBrk="0" hangingPunct="1">
        <a:spcBef>
          <a:spcPct val="20000"/>
        </a:spcBef>
        <a:buFont typeface="Arial"/>
        <a:buChar char="•"/>
        <a:defRPr kumimoji="1" lang="ja-JP" altLang="en-US" sz="2700" kern="1200" smtClean="0">
          <a:solidFill>
            <a:schemeClr val="tx1"/>
          </a:solidFill>
          <a:latin typeface="+mn-ea"/>
          <a:ea typeface="+mn-ea"/>
          <a:cs typeface="+mn-cs"/>
        </a:defRPr>
      </a:lvl1pPr>
      <a:lvl2pPr marL="912059" indent="-301191" algn="l" defTabSz="610867" rtl="0" eaLnBrk="1" latinLnBrk="0" hangingPunct="1">
        <a:spcBef>
          <a:spcPct val="20000"/>
        </a:spcBef>
        <a:buFont typeface="Arial"/>
        <a:buChar char="–"/>
        <a:defRPr kumimoji="1" lang="ja-JP" altLang="en-US" sz="2400" kern="1200" smtClean="0">
          <a:solidFill>
            <a:schemeClr val="tx1"/>
          </a:solidFill>
          <a:latin typeface="+mn-ea"/>
          <a:ea typeface="+mn-ea"/>
          <a:cs typeface="Arial"/>
        </a:defRPr>
      </a:lvl2pPr>
      <a:lvl3pPr marL="1457175" indent="-235439" algn="l" defTabSz="610867" rtl="0" eaLnBrk="1" latinLnBrk="0" hangingPunct="1">
        <a:spcBef>
          <a:spcPct val="20000"/>
        </a:spcBef>
        <a:buFont typeface="Arial"/>
        <a:buChar char="•"/>
        <a:defRPr kumimoji="1" lang="ja-JP" altLang="en-US" sz="2100" kern="1200" smtClean="0">
          <a:solidFill>
            <a:schemeClr val="tx1"/>
          </a:solidFill>
          <a:latin typeface="+mn-ea"/>
          <a:ea typeface="+mn-ea"/>
          <a:cs typeface="Arial"/>
        </a:defRPr>
      </a:lvl3pPr>
      <a:lvl4pPr marL="2063802" indent="-231197" algn="l" defTabSz="610867" rtl="0" eaLnBrk="1" latinLnBrk="0" hangingPunct="1">
        <a:spcBef>
          <a:spcPct val="20000"/>
        </a:spcBef>
        <a:buFont typeface="Arial"/>
        <a:buChar char="–"/>
        <a:defRPr kumimoji="1" lang="ja-JP" altLang="en-US" sz="1900" kern="1200" smtClean="0">
          <a:solidFill>
            <a:schemeClr val="tx1"/>
          </a:solidFill>
          <a:latin typeface="+mn-ea"/>
          <a:ea typeface="+mn-ea"/>
          <a:cs typeface="Arial"/>
        </a:defRPr>
      </a:lvl4pPr>
      <a:lvl5pPr marL="2672547" indent="-229075" algn="l" defTabSz="610867" rtl="0" eaLnBrk="1" latinLnBrk="0" hangingPunct="1">
        <a:spcBef>
          <a:spcPct val="20000"/>
        </a:spcBef>
        <a:buFont typeface="Arial"/>
        <a:buChar char="»"/>
        <a:defRPr kumimoji="1" lang="ja-JP" altLang="en-US" sz="1600" kern="1200" smtClean="0">
          <a:solidFill>
            <a:schemeClr val="tx1"/>
          </a:solidFill>
          <a:latin typeface="+mn-ea"/>
          <a:ea typeface="+mn-ea"/>
          <a:cs typeface="Arial"/>
        </a:defRPr>
      </a:lvl5pPr>
      <a:lvl6pPr marL="3359772" indent="-305434" algn="l" defTabSz="610867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70642" indent="-305434" algn="l" defTabSz="610867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81509" indent="-305434" algn="l" defTabSz="610867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92377" indent="-305434" algn="l" defTabSz="610867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0867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21736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32603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3471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54339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65208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76074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86943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0"/>
          <p:cNvSpPr txBox="1"/>
          <p:nvPr userDrawn="1"/>
        </p:nvSpPr>
        <p:spPr>
          <a:xfrm>
            <a:off x="12120772" y="9152172"/>
            <a:ext cx="667581" cy="430887"/>
          </a:xfrm>
          <a:prstGeom prst="rect">
            <a:avLst/>
          </a:prstGeom>
          <a:noFill/>
        </p:spPr>
        <p:txBody>
          <a:bodyPr wrap="none" lIns="112281" tIns="0" rIns="112281" bIns="0" rtlCol="0">
            <a:spAutoFit/>
          </a:bodyPr>
          <a:lstStyle/>
          <a:p>
            <a:pPr defTabSz="610867"/>
            <a:fld id="{B81353C4-87EF-784D-9B49-76D7931112DF}" type="slidenum">
              <a:rPr kumimoji="0" lang="en-US" sz="2800">
                <a:solidFill>
                  <a:srgbClr val="000000"/>
                </a:solidFill>
                <a:latin typeface="Arial"/>
                <a:cs typeface="Arial"/>
              </a:rPr>
              <a:pPr defTabSz="610867"/>
              <a:t>‹#›</a:t>
            </a:fld>
            <a:endParaRPr kumimoji="0" lang="en-US" sz="2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TextBox 61"/>
          <p:cNvSpPr txBox="1"/>
          <p:nvPr userDrawn="1"/>
        </p:nvSpPr>
        <p:spPr>
          <a:xfrm>
            <a:off x="12230" y="9459948"/>
            <a:ext cx="2829167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sp>
        <p:nvSpPr>
          <p:cNvPr id="11" name="タイトル 1"/>
          <p:cNvSpPr txBox="1">
            <a:spLocks/>
          </p:cNvSpPr>
          <p:nvPr userDrawn="1"/>
        </p:nvSpPr>
        <p:spPr>
          <a:xfrm>
            <a:off x="0" y="0"/>
            <a:ext cx="12801599" cy="929852"/>
          </a:xfrm>
          <a:prstGeom prst="rect">
            <a:avLst/>
          </a:prstGeom>
          <a:noFill/>
        </p:spPr>
        <p:txBody>
          <a:bodyPr vert="horz" lIns="224563" tIns="56141" rIns="224563" bIns="56141" anchor="ctr" anchorCtr="0">
            <a:normAutofit/>
          </a:bodyPr>
          <a:lstStyle>
            <a:lvl1pPr algn="l" defTabSz="610867" rtl="0" eaLnBrk="1" latinLnBrk="0" hangingPunct="1">
              <a:spcBef>
                <a:spcPct val="0"/>
              </a:spcBef>
              <a:buNone/>
              <a:defRPr kumimoji="1" lang="ja-JP" altLang="en-US" sz="3600" kern="1200" baseline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marL="0" marR="0" lvl="0" indent="0" algn="ctr" defTabSz="61086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創英角ｺﾞｼｯｸUB"/>
                <a:ea typeface="HGP創英角ｺﾞｼｯｸUB"/>
                <a:cs typeface="+mn-cs"/>
              </a:rPr>
              <a:t>白紙のページ</a:t>
            </a:r>
          </a:p>
        </p:txBody>
      </p:sp>
    </p:spTree>
    <p:extLst>
      <p:ext uri="{BB962C8B-B14F-4D97-AF65-F5344CB8AC3E}">
        <p14:creationId xmlns:p14="http://schemas.microsoft.com/office/powerpoint/2010/main" val="3748557796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成分配合問題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ja-JP" altLang="en-US" sz="3200" dirty="0">
                <a:latin typeface="+mn-lt"/>
              </a:rPr>
              <a:t>緑セルを調整して各成分</a:t>
            </a:r>
            <a:r>
              <a:rPr lang="en-US" altLang="ja-JP" sz="3200" dirty="0" err="1">
                <a:latin typeface="+mn-lt"/>
              </a:rPr>
              <a:t>a,b,c</a:t>
            </a:r>
            <a:r>
              <a:rPr lang="ja-JP" altLang="en-US" sz="3200" dirty="0">
                <a:latin typeface="+mn-lt"/>
              </a:rPr>
              <a:t>をできるだけターゲットに合わせる</a:t>
            </a:r>
            <a:endParaRPr lang="en-US" altLang="ja-JP" sz="3200" dirty="0">
              <a:latin typeface="+mn-lt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4C0884E1-CA6F-4798-A683-D059217822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226" y="2640360"/>
            <a:ext cx="12197147" cy="5569199"/>
          </a:xfrm>
          <a:prstGeom prst="rect">
            <a:avLst/>
          </a:prstGeom>
        </p:spPr>
      </p:pic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4EDCF2BB-F774-40DB-8C4A-31D8C8E27914}"/>
              </a:ext>
            </a:extLst>
          </p:cNvPr>
          <p:cNvSpPr/>
          <p:nvPr/>
        </p:nvSpPr>
        <p:spPr>
          <a:xfrm>
            <a:off x="2440360" y="4440560"/>
            <a:ext cx="2592288" cy="36004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E52B00C0-59D8-4C11-8BE6-A2023E505BB7}"/>
              </a:ext>
            </a:extLst>
          </p:cNvPr>
          <p:cNvSpPr/>
          <p:nvPr/>
        </p:nvSpPr>
        <p:spPr>
          <a:xfrm>
            <a:off x="2440360" y="6474786"/>
            <a:ext cx="2567406" cy="36004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4BDA0A81-D454-42C2-A635-122E177A7ECC}"/>
              </a:ext>
            </a:extLst>
          </p:cNvPr>
          <p:cNvSpPr/>
          <p:nvPr/>
        </p:nvSpPr>
        <p:spPr>
          <a:xfrm>
            <a:off x="5176664" y="6474786"/>
            <a:ext cx="768533" cy="36004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63DF2D7F-9994-4AB6-BDB1-327F191A8463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5032648" y="4620580"/>
            <a:ext cx="244827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3356A9C3-4845-4311-9DFA-6817B1AF6F59}"/>
              </a:ext>
            </a:extLst>
          </p:cNvPr>
          <p:cNvCxnSpPr>
            <a:cxnSpLocks/>
          </p:cNvCxnSpPr>
          <p:nvPr/>
        </p:nvCxnSpPr>
        <p:spPr>
          <a:xfrm flipV="1">
            <a:off x="4888632" y="4620580"/>
            <a:ext cx="2592288" cy="185420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041AC0BA-C38F-4537-A8FA-26F35DEA4F43}"/>
              </a:ext>
            </a:extLst>
          </p:cNvPr>
          <p:cNvCxnSpPr>
            <a:cxnSpLocks/>
            <a:stCxn id="26" idx="0"/>
          </p:cNvCxnSpPr>
          <p:nvPr/>
        </p:nvCxnSpPr>
        <p:spPr>
          <a:xfrm flipV="1">
            <a:off x="5560931" y="4620580"/>
            <a:ext cx="1919989" cy="185420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吹き出し: 折線 29">
            <a:extLst>
              <a:ext uri="{FF2B5EF4-FFF2-40B4-BE49-F238E27FC236}">
                <a16:creationId xmlns:a16="http://schemas.microsoft.com/office/drawing/2014/main" id="{E549CF67-57C6-4B1A-A3D1-52799FC39B54}"/>
              </a:ext>
            </a:extLst>
          </p:cNvPr>
          <p:cNvSpPr/>
          <p:nvPr/>
        </p:nvSpPr>
        <p:spPr>
          <a:xfrm>
            <a:off x="8777064" y="1939087"/>
            <a:ext cx="2736304" cy="505276"/>
          </a:xfrm>
          <a:prstGeom prst="borderCallout2">
            <a:avLst>
              <a:gd name="adj1" fmla="val 48912"/>
              <a:gd name="adj2" fmla="val -1673"/>
              <a:gd name="adj3" fmla="val 109235"/>
              <a:gd name="adj4" fmla="val -49227"/>
              <a:gd name="adj5" fmla="val 516203"/>
              <a:gd name="adj6" fmla="val -63851"/>
            </a:avLst>
          </a:prstGeom>
          <a:solidFill>
            <a:schemeClr val="bg1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Excel</a:t>
            </a:r>
            <a:r>
              <a:rPr kumimoji="1" lang="ja-JP" altLang="en-US" dirty="0">
                <a:solidFill>
                  <a:schemeClr val="tx1"/>
                </a:solidFill>
              </a:rPr>
              <a:t>数式の定義</a:t>
            </a:r>
          </a:p>
        </p:txBody>
      </p:sp>
    </p:spTree>
    <p:extLst>
      <p:ext uri="{BB962C8B-B14F-4D97-AF65-F5344CB8AC3E}">
        <p14:creationId xmlns:p14="http://schemas.microsoft.com/office/powerpoint/2010/main" val="876600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B49B68FD-F9CA-4B36-87A5-D70E17C93B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226" y="2640360"/>
            <a:ext cx="12263813" cy="5472608"/>
          </a:xfrm>
          <a:prstGeom prst="rect">
            <a:avLst/>
          </a:prstGeom>
        </p:spPr>
      </p:pic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成分</a:t>
            </a:r>
            <a:r>
              <a:rPr kumimoji="1" lang="ja-JP" altLang="en-US"/>
              <a:t>配合問題（最適解）</a:t>
            </a:r>
            <a:endParaRPr kumimoji="1" lang="ja-JP" altLang="en-US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ja-JP" altLang="en-US" sz="3200" dirty="0">
                <a:latin typeface="+mn-lt"/>
              </a:rPr>
              <a:t>緑セルを調整して各成分</a:t>
            </a:r>
            <a:r>
              <a:rPr lang="en-US" altLang="ja-JP" sz="3200" dirty="0" err="1">
                <a:latin typeface="+mn-lt"/>
              </a:rPr>
              <a:t>a,b,c</a:t>
            </a:r>
            <a:r>
              <a:rPr lang="ja-JP" altLang="en-US" sz="3200" dirty="0">
                <a:latin typeface="+mn-lt"/>
              </a:rPr>
              <a:t>をできるだけターゲットに合わせる</a:t>
            </a:r>
            <a:endParaRPr lang="en-US" altLang="ja-JP" sz="3200" dirty="0">
              <a:latin typeface="+mn-lt"/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1C70E25B-BFC3-483E-A23B-7C45D7E446A1}"/>
              </a:ext>
            </a:extLst>
          </p:cNvPr>
          <p:cNvSpPr/>
          <p:nvPr/>
        </p:nvSpPr>
        <p:spPr>
          <a:xfrm>
            <a:off x="2440360" y="6528792"/>
            <a:ext cx="2567406" cy="2880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吹き出し: 折線 15">
            <a:extLst>
              <a:ext uri="{FF2B5EF4-FFF2-40B4-BE49-F238E27FC236}">
                <a16:creationId xmlns:a16="http://schemas.microsoft.com/office/drawing/2014/main" id="{93CFB438-550A-4006-820A-60077128568F}"/>
              </a:ext>
            </a:extLst>
          </p:cNvPr>
          <p:cNvSpPr/>
          <p:nvPr/>
        </p:nvSpPr>
        <p:spPr>
          <a:xfrm>
            <a:off x="640160" y="8026716"/>
            <a:ext cx="2736304" cy="505276"/>
          </a:xfrm>
          <a:prstGeom prst="borderCallout2">
            <a:avLst>
              <a:gd name="adj1" fmla="val 7150"/>
              <a:gd name="adj2" fmla="val 41170"/>
              <a:gd name="adj3" fmla="val -78695"/>
              <a:gd name="adj4" fmla="val 56595"/>
              <a:gd name="adj5" fmla="val -240160"/>
              <a:gd name="adj6" fmla="val 94667"/>
            </a:avLst>
          </a:prstGeom>
          <a:solidFill>
            <a:schemeClr val="bg1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最適解</a:t>
            </a:r>
          </a:p>
        </p:txBody>
      </p:sp>
    </p:spTree>
    <p:extLst>
      <p:ext uri="{BB962C8B-B14F-4D97-AF65-F5344CB8AC3E}">
        <p14:creationId xmlns:p14="http://schemas.microsoft.com/office/powerpoint/2010/main" val="3307275886"/>
      </p:ext>
    </p:extLst>
  </p:cSld>
  <p:clrMapOvr>
    <a:masterClrMapping/>
  </p:clrMapOvr>
</p:sld>
</file>

<file path=ppt/theme/theme1.xml><?xml version="1.0" encoding="utf-8"?>
<a:theme xmlns:a="http://schemas.openxmlformats.org/drawingml/2006/main" name="スキルアップセミナー基礎編前編＿石原">
  <a:themeElements>
    <a:clrScheme name="ＮＴＴＤＡＴＡ　Ｊ">
      <a:dk1>
        <a:srgbClr val="000000"/>
      </a:dk1>
      <a:lt1>
        <a:srgbClr val="FFFFFF"/>
      </a:lt1>
      <a:dk2>
        <a:srgbClr val="6785C1"/>
      </a:dk2>
      <a:lt2>
        <a:srgbClr val="FFFFFF"/>
      </a:lt2>
      <a:accent1>
        <a:srgbClr val="6785C1"/>
      </a:accent1>
      <a:accent2>
        <a:srgbClr val="0F1C50"/>
      </a:accent2>
      <a:accent3>
        <a:srgbClr val="0080B1"/>
      </a:accent3>
      <a:accent4>
        <a:srgbClr val="E6B600"/>
      </a:accent4>
      <a:accent5>
        <a:srgbClr val="BC4328"/>
      </a:accent5>
      <a:accent6>
        <a:srgbClr val="333333"/>
      </a:accent6>
      <a:hlink>
        <a:srgbClr val="0000FF"/>
      </a:hlink>
      <a:folHlink>
        <a:srgbClr val="800080"/>
      </a:folHlink>
    </a:clrScheme>
    <a:fontScheme name="all_meiryo_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6"/>
          </a:solidFill>
        </a:ln>
        <a:effectLst/>
      </a:spPr>
      <a:bodyPr rtlCol="0" anchor="ctr"/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  <a:ln w="12700">
          <a:noFill/>
        </a:ln>
      </a:spPr>
      <a:bodyPr wrap="none" rtlCol="0">
        <a:spAutoFit/>
      </a:bodyPr>
      <a:lstStyle>
        <a:defPPr>
          <a:defRPr kumimoji="1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スキルアップセミナー基礎編前編＿石原</Template>
  <TotalTime>6955</TotalTime>
  <Words>48</Words>
  <Application>Microsoft Office PowerPoint</Application>
  <PresentationFormat>A3 297x420 mm</PresentationFormat>
  <Paragraphs>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HGPGothicE</vt:lpstr>
      <vt:lpstr>HGP創英角ｺﾞｼｯｸUB</vt:lpstr>
      <vt:lpstr>Meiryo UI</vt:lpstr>
      <vt:lpstr>Arial</vt:lpstr>
      <vt:lpstr>Calibri</vt:lpstr>
      <vt:lpstr>Wingdings</vt:lpstr>
      <vt:lpstr>スキルアップセミナー基礎編前編＿石原</vt:lpstr>
      <vt:lpstr>デザインの設定</vt:lpstr>
      <vt:lpstr>成分配合問題</vt:lpstr>
      <vt:lpstr>成分配合問題（最適解）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実務における数理計画問題の 取り扱い</dc:title>
  <dc:creator>tanabe</dc:creator>
  <cp:lastModifiedBy>TakahitoTanabe</cp:lastModifiedBy>
  <cp:revision>913</cp:revision>
  <cp:lastPrinted>2015-01-19T02:38:22Z</cp:lastPrinted>
  <dcterms:created xsi:type="dcterms:W3CDTF">2014-12-02T08:44:39Z</dcterms:created>
  <dcterms:modified xsi:type="dcterms:W3CDTF">2019-07-04T07:35:44Z</dcterms:modified>
</cp:coreProperties>
</file>