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5"/>
  </p:notesMasterIdLst>
  <p:sldIdLst>
    <p:sldId id="696" r:id="rId3"/>
    <p:sldId id="697" r:id="rId4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05" autoAdjust="0"/>
    <p:restoredTop sz="94604" autoAdjust="0"/>
  </p:normalViewPr>
  <p:slideViewPr>
    <p:cSldViewPr>
      <p:cViewPr>
        <p:scale>
          <a:sx n="50" d="100"/>
          <a:sy n="50" d="100"/>
        </p:scale>
        <p:origin x="-764" y="-360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2017/12/8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株式会社 </a:t>
            </a:r>
            <a:r>
              <a:rPr lang="en-US" altLang="ja-JP" dirty="0" smtClean="0"/>
              <a:t>NTT</a:t>
            </a:r>
            <a:r>
              <a:rPr lang="ja-JP" altLang="en-US" dirty="0" smtClean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 smtClean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マスター テキストの書式設定</a:t>
            </a:r>
            <a:endParaRPr lang="en-US" altLang="ja-JP" dirty="0" smtClean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endParaRPr lang="en-US" altLang="ja-JP" dirty="0" smtClean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r>
              <a:rPr lang="en-US" altLang="ja-JP" dirty="0" smtClean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 smtClean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 smtClean="0"/>
              <a:t>株式会社</a:t>
            </a:r>
            <a:r>
              <a:rPr kumimoji="1" lang="en-US" altLang="ja-JP" dirty="0" smtClean="0"/>
              <a:t> NTT</a:t>
            </a:r>
            <a:r>
              <a:rPr kumimoji="1" lang="ja-JP" altLang="en-US" dirty="0" smtClean="0"/>
              <a:t>データ数理システム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マスターテキスト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日付など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 smtClean="0"/>
              <a:t>マスタタイトル </a:t>
            </a:r>
            <a:r>
              <a:rPr kumimoji="1" lang="en-US" altLang="ja-JP" dirty="0" smtClean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創英角ｺﾞｼｯｸUB"/>
              <a:ea typeface="HGP創英角ｺﾞｼｯｸUB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6" y="1416224"/>
            <a:ext cx="12228781" cy="705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smtClean="0"/>
              <a:t>manju.xlsx, manju.smp</a:t>
            </a:r>
            <a:r>
              <a:rPr kumimoji="1" lang="ja-JP" altLang="en-US" smtClean="0"/>
              <a:t>：</a:t>
            </a:r>
            <a:r>
              <a:rPr kumimoji="1" lang="ja-JP" altLang="en-US" smtClean="0"/>
              <a:t>重ね合わせ</a:t>
            </a:r>
            <a:r>
              <a:rPr lang="ja-JP" altLang="en-US"/>
              <a:t>モデル</a:t>
            </a:r>
            <a:r>
              <a:rPr lang="ja-JP" altLang="en-US" smtClean="0"/>
              <a:t>基本</a:t>
            </a:r>
            <a:r>
              <a:rPr kumimoji="1" lang="en-US" altLang="ja-JP" smtClean="0"/>
              <a:t/>
            </a:r>
            <a:br>
              <a:rPr kumimoji="1" lang="en-US" altLang="ja-JP" smtClean="0"/>
            </a:br>
            <a:r>
              <a:rPr kumimoji="1" lang="ja-JP" altLang="en-US" smtClean="0"/>
              <a:t>（まんじゅう</a:t>
            </a:r>
            <a:r>
              <a:rPr kumimoji="1" lang="ja-JP" altLang="en-US" smtClean="0"/>
              <a:t>問題</a:t>
            </a:r>
            <a:r>
              <a:rPr lang="ja-JP" altLang="en-US"/>
              <a:t>）</a:t>
            </a:r>
            <a:endParaRPr kumimoji="1" lang="ja-JP" altLang="en-US"/>
          </a:p>
        </p:txBody>
      </p:sp>
      <p:sp>
        <p:nvSpPr>
          <p:cNvPr id="6" name="角丸四角形吹き出し 5"/>
          <p:cNvSpPr/>
          <p:nvPr/>
        </p:nvSpPr>
        <p:spPr>
          <a:xfrm>
            <a:off x="3952528" y="1385739"/>
            <a:ext cx="2808312" cy="703241"/>
          </a:xfrm>
          <a:prstGeom prst="wedgeRoundRectCallout">
            <a:avLst>
              <a:gd name="adj1" fmla="val 3131"/>
              <a:gd name="adj2" fmla="val 140826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smtClean="0"/>
              <a:t>各袋を何個買うか</a:t>
            </a:r>
            <a:endParaRPr kumimoji="1" lang="ja-JP" altLang="en-US" sz="2400" b="1"/>
          </a:p>
        </p:txBody>
      </p:sp>
      <p:sp>
        <p:nvSpPr>
          <p:cNvPr id="7" name="角丸四角形吹き出し 6"/>
          <p:cNvSpPr/>
          <p:nvPr/>
        </p:nvSpPr>
        <p:spPr>
          <a:xfrm>
            <a:off x="1393891" y="6384776"/>
            <a:ext cx="2808312" cy="703241"/>
          </a:xfrm>
          <a:prstGeom prst="wedgeRoundRectCallout">
            <a:avLst>
              <a:gd name="adj1" fmla="val 7653"/>
              <a:gd name="adj2" fmla="val -223970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smtClean="0"/>
              <a:t>それぞれ何個ずつ</a:t>
            </a:r>
            <a:r>
              <a:rPr kumimoji="1" lang="en-US" altLang="ja-JP" sz="2400" b="1" smtClean="0"/>
              <a:t/>
            </a:r>
            <a:br>
              <a:rPr kumimoji="1" lang="en-US" altLang="ja-JP" sz="2400" b="1" smtClean="0"/>
            </a:br>
            <a:r>
              <a:rPr kumimoji="1" lang="ja-JP" altLang="en-US" sz="2400" b="1" smtClean="0"/>
              <a:t>手に入るか</a:t>
            </a:r>
            <a:endParaRPr kumimoji="1" lang="ja-JP" altLang="en-US" sz="2400" b="1"/>
          </a:p>
        </p:txBody>
      </p:sp>
      <p:sp>
        <p:nvSpPr>
          <p:cNvPr id="8" name="角丸四角形吹き出し 7"/>
          <p:cNvSpPr/>
          <p:nvPr/>
        </p:nvSpPr>
        <p:spPr>
          <a:xfrm>
            <a:off x="4337595" y="6456783"/>
            <a:ext cx="1761843" cy="559225"/>
          </a:xfrm>
          <a:prstGeom prst="wedgeRoundRectCallout">
            <a:avLst>
              <a:gd name="adj1" fmla="val 2000"/>
              <a:gd name="adj2" fmla="val -207716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smtClean="0"/>
              <a:t>合計金額</a:t>
            </a:r>
            <a:endParaRPr kumimoji="1" lang="ja-JP" altLang="en-US" sz="2400" b="1"/>
          </a:p>
        </p:txBody>
      </p:sp>
      <p:sp>
        <p:nvSpPr>
          <p:cNvPr id="9" name="角丸四角形 8"/>
          <p:cNvSpPr/>
          <p:nvPr/>
        </p:nvSpPr>
        <p:spPr>
          <a:xfrm>
            <a:off x="2995218" y="8473008"/>
            <a:ext cx="7906341" cy="747929"/>
          </a:xfrm>
          <a:prstGeom prst="roundRect">
            <a:avLst/>
          </a:prstGeom>
          <a:noFill/>
          <a:ln w="317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mtClean="0">
                <a:solidFill>
                  <a:schemeClr val="tx1"/>
                </a:solidFill>
              </a:rPr>
              <a:t>できるだけ安く所望のお菓子（</a:t>
            </a:r>
            <a:r>
              <a:rPr kumimoji="1" lang="en-US" altLang="ja-JP" smtClean="0">
                <a:solidFill>
                  <a:schemeClr val="tx1"/>
                </a:solidFill>
              </a:rPr>
              <a:t>20</a:t>
            </a:r>
            <a:r>
              <a:rPr kumimoji="1" lang="ja-JP" altLang="en-US" smtClean="0">
                <a:solidFill>
                  <a:schemeClr val="tx1"/>
                </a:solidFill>
              </a:rPr>
              <a:t>ずつ）を手に入れたい</a:t>
            </a:r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48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smtClean="0"/>
              <a:t>manju.xlsx, manju.smp</a:t>
            </a:r>
            <a:r>
              <a:rPr kumimoji="1" lang="ja-JP" altLang="en-US" smtClean="0"/>
              <a:t>：</a:t>
            </a:r>
            <a:r>
              <a:rPr kumimoji="1" lang="ja-JP" altLang="en-US" smtClean="0"/>
              <a:t>重ね合わせ</a:t>
            </a:r>
            <a:r>
              <a:rPr lang="ja-JP" altLang="en-US"/>
              <a:t>モデル</a:t>
            </a:r>
            <a:r>
              <a:rPr lang="ja-JP" altLang="en-US" smtClean="0"/>
              <a:t>基本</a:t>
            </a:r>
            <a:r>
              <a:rPr kumimoji="1" lang="en-US" altLang="ja-JP" smtClean="0"/>
              <a:t/>
            </a:r>
            <a:br>
              <a:rPr kumimoji="1" lang="en-US" altLang="ja-JP" smtClean="0"/>
            </a:br>
            <a:r>
              <a:rPr kumimoji="1" lang="ja-JP" altLang="en-US" smtClean="0"/>
              <a:t>（まんじゅう問題）</a:t>
            </a:r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2995218" y="8473008"/>
            <a:ext cx="7906341" cy="747929"/>
          </a:xfrm>
          <a:prstGeom prst="roundRect">
            <a:avLst/>
          </a:prstGeom>
          <a:noFill/>
          <a:ln w="3175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mtClean="0">
                <a:solidFill>
                  <a:schemeClr val="tx1"/>
                </a:solidFill>
              </a:rPr>
              <a:t>最適解は</a:t>
            </a:r>
            <a:r>
              <a:rPr kumimoji="1" lang="en-US" altLang="ja-JP" smtClean="0">
                <a:solidFill>
                  <a:schemeClr val="tx1"/>
                </a:solidFill>
              </a:rPr>
              <a:t>3300</a:t>
            </a:r>
            <a:r>
              <a:rPr kumimoji="1" lang="ja-JP" altLang="en-US" smtClean="0">
                <a:solidFill>
                  <a:schemeClr val="tx1"/>
                </a:solidFill>
              </a:rPr>
              <a:t>円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6" y="1416224"/>
            <a:ext cx="12126409" cy="691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954368"/>
      </p:ext>
    </p:extLst>
  </p:cSld>
  <p:clrMapOvr>
    <a:masterClrMapping/>
  </p:clrMapOvr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6829</TotalTime>
  <Words>42</Words>
  <Application>Microsoft Office PowerPoint</Application>
  <PresentationFormat>A3 297x420 mm</PresentationFormat>
  <Paragraphs>7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スキルアップセミナー基礎編前編＿石原</vt:lpstr>
      <vt:lpstr>デザインの設定</vt:lpstr>
      <vt:lpstr>manju.xlsx, manju.smp：重ね合わせモデル基本 （まんじゅう問題）</vt:lpstr>
      <vt:lpstr>manju.xlsx, manju.smp：重ね合わせモデル基本 （まんじゅう問題）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実務における数理計画問題の 取り扱い</dc:title>
  <dc:creator>tanabe</dc:creator>
  <cp:lastModifiedBy>tanabe</cp:lastModifiedBy>
  <cp:revision>838</cp:revision>
  <cp:lastPrinted>2015-01-19T02:38:22Z</cp:lastPrinted>
  <dcterms:created xsi:type="dcterms:W3CDTF">2014-12-02T08:44:39Z</dcterms:created>
  <dcterms:modified xsi:type="dcterms:W3CDTF">2017-12-08T11:36:08Z</dcterms:modified>
</cp:coreProperties>
</file>