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"/>
  </p:notesMasterIdLst>
  <p:sldIdLst>
    <p:sldId id="696" r:id="rId3"/>
    <p:sldId id="697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5" autoAdjust="0"/>
    <p:restoredTop sz="94604" autoAdjust="0"/>
  </p:normalViewPr>
  <p:slideViewPr>
    <p:cSldViewPr>
      <p:cViewPr>
        <p:scale>
          <a:sx n="70" d="100"/>
          <a:sy n="70" d="100"/>
        </p:scale>
        <p:origin x="-1194" y="-44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2018/1/16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52" y="1627062"/>
            <a:ext cx="1102042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mtClean="0"/>
              <a:t>production</a:t>
            </a:r>
            <a:r>
              <a:rPr kumimoji="1" lang="en-US" altLang="ja-JP" smtClean="0"/>
              <a:t>.xlsx,production.smp</a:t>
            </a:r>
            <a:r>
              <a:rPr kumimoji="1" lang="ja-JP" altLang="en-US" smtClean="0"/>
              <a:t>：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lang="ja-JP" altLang="en-US" smtClean="0"/>
              <a:t>列挙</a:t>
            </a:r>
            <a:r>
              <a:rPr kumimoji="1" lang="ja-JP" altLang="en-US" smtClean="0"/>
              <a:t>重ね合わせ</a:t>
            </a:r>
            <a:r>
              <a:rPr lang="ja-JP" altLang="en-US"/>
              <a:t>に</a:t>
            </a:r>
            <a:r>
              <a:rPr lang="ja-JP" altLang="en-US" smtClean="0"/>
              <a:t>よる生産スケジューリング</a:t>
            </a:r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8470221" y="929645"/>
            <a:ext cx="3133289" cy="703241"/>
          </a:xfrm>
          <a:prstGeom prst="wedgeRoundRectCallout">
            <a:avLst>
              <a:gd name="adj1" fmla="val 39732"/>
              <a:gd name="adj2" fmla="val 98131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smtClean="0"/>
              <a:t>各パターンで何個作るか</a:t>
            </a:r>
            <a:endParaRPr kumimoji="1" lang="ja-JP" altLang="en-US" sz="2000" b="1"/>
          </a:p>
        </p:txBody>
      </p:sp>
      <p:sp>
        <p:nvSpPr>
          <p:cNvPr id="8" name="角丸四角形吹き出し 7"/>
          <p:cNvSpPr/>
          <p:nvPr/>
        </p:nvSpPr>
        <p:spPr>
          <a:xfrm>
            <a:off x="10580465" y="5233943"/>
            <a:ext cx="2016224" cy="936104"/>
          </a:xfrm>
          <a:prstGeom prst="wedgeRoundRectCallout">
            <a:avLst>
              <a:gd name="adj1" fmla="val -15889"/>
              <a:gd name="adj2" fmla="val -112790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smtClean="0"/>
              <a:t>合計個数</a:t>
            </a:r>
            <a:r>
              <a:rPr kumimoji="1" lang="en-US" altLang="ja-JP" sz="2400" b="1" smtClean="0"/>
              <a:t/>
            </a:r>
            <a:br>
              <a:rPr kumimoji="1" lang="en-US" altLang="ja-JP" sz="2400" b="1" smtClean="0"/>
            </a:br>
            <a:r>
              <a:rPr kumimoji="1" lang="ja-JP" altLang="en-US" sz="2400" b="1" smtClean="0"/>
              <a:t>（最大化）</a:t>
            </a:r>
            <a:endParaRPr kumimoji="1" lang="ja-JP" altLang="en-US" sz="2400" b="1"/>
          </a:p>
        </p:txBody>
      </p:sp>
      <p:sp>
        <p:nvSpPr>
          <p:cNvPr id="10" name="角丸四角形吹き出し 9"/>
          <p:cNvSpPr/>
          <p:nvPr/>
        </p:nvSpPr>
        <p:spPr>
          <a:xfrm>
            <a:off x="7912968" y="8328992"/>
            <a:ext cx="3907198" cy="936104"/>
          </a:xfrm>
          <a:prstGeom prst="wedgeRoundRectCallout">
            <a:avLst>
              <a:gd name="adj1" fmla="val -94720"/>
              <a:gd name="adj2" fmla="val -141009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smtClean="0"/>
              <a:t>各日</a:t>
            </a:r>
            <a:r>
              <a:rPr lang="ja-JP" altLang="en-US" sz="2400" b="1" smtClean="0"/>
              <a:t>の</a:t>
            </a:r>
            <a:r>
              <a:rPr kumimoji="1" lang="ja-JP" altLang="en-US" sz="2400" b="1" smtClean="0"/>
              <a:t>人数上限</a:t>
            </a:r>
            <a:r>
              <a:rPr kumimoji="1" lang="en-US" altLang="ja-JP" sz="2400" b="1" smtClean="0"/>
              <a:t/>
            </a:r>
            <a:br>
              <a:rPr kumimoji="1" lang="en-US" altLang="ja-JP" sz="2400" b="1" smtClean="0"/>
            </a:br>
            <a:r>
              <a:rPr kumimoji="1" lang="ja-JP" altLang="en-US" sz="2400" b="1" smtClean="0"/>
              <a:t>（土日は半分）</a:t>
            </a:r>
            <a:endParaRPr kumimoji="1" lang="ja-JP" altLang="en-US" sz="2400" b="1"/>
          </a:p>
        </p:txBody>
      </p:sp>
      <p:sp>
        <p:nvSpPr>
          <p:cNvPr id="3" name="角丸四角形 2"/>
          <p:cNvSpPr/>
          <p:nvPr/>
        </p:nvSpPr>
        <p:spPr>
          <a:xfrm>
            <a:off x="3448472" y="5943394"/>
            <a:ext cx="4752528" cy="576064"/>
          </a:xfrm>
          <a:prstGeom prst="round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mtClean="0">
                <a:solidFill>
                  <a:schemeClr val="bg1"/>
                </a:solidFill>
              </a:rPr>
              <a:t>各日の所要人数（</a:t>
            </a:r>
            <a:r>
              <a:rPr kumimoji="1" lang="en-US" altLang="ja-JP" smtClean="0">
                <a:solidFill>
                  <a:schemeClr val="bg1"/>
                </a:solidFill>
              </a:rPr>
              <a:t>Excel</a:t>
            </a:r>
            <a:r>
              <a:rPr kumimoji="1" lang="ja-JP" altLang="en-US" smtClean="0">
                <a:solidFill>
                  <a:schemeClr val="bg1"/>
                </a:solidFill>
              </a:rPr>
              <a:t>で計算）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928190" y="1128192"/>
            <a:ext cx="3133289" cy="504694"/>
          </a:xfrm>
          <a:prstGeom prst="wedgeRoundRectCallout">
            <a:avLst>
              <a:gd name="adj1" fmla="val 36248"/>
              <a:gd name="adj2" fmla="val 117823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/>
              <a:t>基本</a:t>
            </a:r>
            <a:r>
              <a:rPr kumimoji="1" lang="ja-JP" altLang="en-US" sz="2000" b="1" smtClean="0"/>
              <a:t>パターン</a:t>
            </a:r>
            <a:endParaRPr kumimoji="1" lang="ja-JP" altLang="en-US" sz="2000" b="1"/>
          </a:p>
        </p:txBody>
      </p:sp>
      <p:sp>
        <p:nvSpPr>
          <p:cNvPr id="14" name="角丸四角形吹き出し 13"/>
          <p:cNvSpPr/>
          <p:nvPr/>
        </p:nvSpPr>
        <p:spPr>
          <a:xfrm>
            <a:off x="2494834" y="3360440"/>
            <a:ext cx="3133289" cy="703241"/>
          </a:xfrm>
          <a:prstGeom prst="wedgeRoundRectCallout">
            <a:avLst>
              <a:gd name="adj1" fmla="val 41039"/>
              <a:gd name="adj2" fmla="val -76532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smtClean="0"/>
              <a:t>日をずらしたパターン群</a:t>
            </a:r>
            <a:endParaRPr kumimoji="1" lang="ja-JP" altLang="en-US" sz="2000" b="1"/>
          </a:p>
        </p:txBody>
      </p:sp>
    </p:spTree>
    <p:extLst>
      <p:ext uri="{BB962C8B-B14F-4D97-AF65-F5344CB8AC3E}">
        <p14:creationId xmlns:p14="http://schemas.microsoft.com/office/powerpoint/2010/main" val="87048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/>
              <a:t>production.xlsx,production.smp</a:t>
            </a:r>
            <a:r>
              <a:rPr lang="ja-JP" altLang="en-US"/>
              <a:t>：</a:t>
            </a:r>
            <a:r>
              <a:rPr lang="en-US" altLang="ja-JP"/>
              <a:t/>
            </a:r>
            <a:br>
              <a:rPr lang="en-US" altLang="ja-JP"/>
            </a:br>
            <a:r>
              <a:rPr lang="ja-JP" altLang="en-US"/>
              <a:t>列挙重ね合わせによる生産スケジューリング</a:t>
            </a:r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882" y="1056184"/>
            <a:ext cx="5441042" cy="706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3" y="5274466"/>
            <a:ext cx="7007195" cy="307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左矢印 9"/>
          <p:cNvSpPr/>
          <p:nvPr/>
        </p:nvSpPr>
        <p:spPr>
          <a:xfrm rot="19461724">
            <a:off x="5069466" y="3995001"/>
            <a:ext cx="1663474" cy="619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11" name="テキスト ボックス 34"/>
          <p:cNvSpPr txBox="1"/>
          <p:nvPr/>
        </p:nvSpPr>
        <p:spPr>
          <a:xfrm>
            <a:off x="4456584" y="3478953"/>
            <a:ext cx="1788263" cy="48305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400" b="1">
                <a:latin typeface="Meiryo UI" panose="020B0604030504040204" pitchFamily="50" charset="-128"/>
                <a:ea typeface="Meiryo UI" panose="020B0604030504040204" pitchFamily="50" charset="-128"/>
              </a:rPr>
              <a:t>重ね合わせ</a:t>
            </a:r>
          </a:p>
        </p:txBody>
      </p:sp>
    </p:spTree>
    <p:extLst>
      <p:ext uri="{BB962C8B-B14F-4D97-AF65-F5344CB8AC3E}">
        <p14:creationId xmlns:p14="http://schemas.microsoft.com/office/powerpoint/2010/main" val="1146954368"/>
      </p:ext>
    </p:extLst>
  </p:cSld>
  <p:clrMapOvr>
    <a:masterClrMapping/>
  </p:clrMapOvr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6839</TotalTime>
  <Words>31</Words>
  <Application>Microsoft Office PowerPoint</Application>
  <PresentationFormat>A3 297x420 mm</PresentationFormat>
  <Paragraphs>9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スキルアップセミナー基礎編前編＿石原</vt:lpstr>
      <vt:lpstr>デザインの設定</vt:lpstr>
      <vt:lpstr>production.xlsx,production.smp： 列挙重ね合わせによる生産スケジューリング</vt:lpstr>
      <vt:lpstr>production.xlsx,production.smp： 列挙重ね合わせによる生産スケジューリング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実務における数理計画問題の 取り扱い</dc:title>
  <dc:creator>tanabe</dc:creator>
  <cp:lastModifiedBy>tanabe</cp:lastModifiedBy>
  <cp:revision>858</cp:revision>
  <cp:lastPrinted>2015-01-19T02:38:22Z</cp:lastPrinted>
  <dcterms:created xsi:type="dcterms:W3CDTF">2014-12-02T08:44:39Z</dcterms:created>
  <dcterms:modified xsi:type="dcterms:W3CDTF">2018-01-16T03:10:47Z</dcterms:modified>
</cp:coreProperties>
</file>