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3" r:id="rId2"/>
  </p:sldMasterIdLst>
  <p:notesMasterIdLst>
    <p:notesMasterId r:id="rId5"/>
  </p:notesMasterIdLst>
  <p:sldIdLst>
    <p:sldId id="700" r:id="rId3"/>
    <p:sldId id="702" r:id="rId4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05" autoAdjust="0"/>
    <p:restoredTop sz="94604" autoAdjust="0"/>
  </p:normalViewPr>
  <p:slideViewPr>
    <p:cSldViewPr>
      <p:cViewPr>
        <p:scale>
          <a:sx n="70" d="100"/>
          <a:sy n="70" d="100"/>
        </p:scale>
        <p:origin x="-348" y="-30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2018/11/2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株式会社 </a:t>
            </a:r>
            <a:r>
              <a:rPr lang="en-US" altLang="ja-JP" dirty="0" smtClean="0"/>
              <a:t>NTT</a:t>
            </a:r>
            <a:r>
              <a:rPr lang="ja-JP" altLang="en-US" dirty="0" smtClean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 smtClean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マスター テキストの書式設定</a:t>
            </a:r>
            <a:endParaRPr lang="en-US" altLang="ja-JP" dirty="0" smtClean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endParaRPr lang="en-US" altLang="ja-JP" dirty="0" smtClean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</a:t>
            </a:r>
            <a:r>
              <a:rPr lang="en-US" altLang="ja-JP" dirty="0" smtClean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 smtClean="0"/>
              <a:t>あああ</a:t>
            </a:r>
            <a:endParaRPr lang="en-US" altLang="ja-JP" dirty="0" smtClean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 smtClean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 smtClean="0"/>
              <a:t>株式会社</a:t>
            </a:r>
            <a:r>
              <a:rPr kumimoji="1" lang="en-US" altLang="ja-JP" dirty="0" smtClean="0"/>
              <a:t> NTT</a:t>
            </a:r>
            <a:r>
              <a:rPr kumimoji="1" lang="ja-JP" altLang="en-US" dirty="0" smtClean="0"/>
              <a:t>データ数理システム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マスターテキスト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 smtClean="0"/>
              <a:t>日付など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0"/>
            <a:ext cx="12801600" cy="1027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21" tIns="56111" rIns="112221" bIns="56111" rtlCol="0" anchor="ctr">
            <a:normAutofit/>
          </a:bodyPr>
          <a:lstStyle/>
          <a:p>
            <a:pPr algn="ctr" defTabSz="1236584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222520" y="4063"/>
            <a:ext cx="12367554" cy="1008000"/>
          </a:xfrm>
          <a:prstGeom prst="rect">
            <a:avLst/>
          </a:prstGeom>
        </p:spPr>
        <p:txBody>
          <a:bodyPr lIns="122124" tIns="144242" rIns="122124" bIns="61064" anchor="ctr" anchorCtr="0">
            <a:normAutofit/>
          </a:bodyPr>
          <a:lstStyle>
            <a:lvl1pPr marL="0" indent="0">
              <a:buFont typeface="+mj-lt"/>
              <a:buNone/>
              <a:defRPr sz="3200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302465" marR="0" lvl="0" indent="-302465" algn="l" defTabSz="81410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dirty="0" smtClean="0"/>
              <a:t>［タイトル］</a:t>
            </a:r>
            <a:endParaRPr kumimoji="1" lang="en-US" altLang="ja-JP" dirty="0" smtClean="0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873" y="1272208"/>
            <a:ext cx="11558591" cy="7358974"/>
          </a:xfrm>
          <a:prstGeom prst="rect">
            <a:avLst/>
          </a:prstGeom>
        </p:spPr>
        <p:txBody>
          <a:bodyPr lIns="120203" tIns="61064" rIns="122124" bIns="61064"/>
          <a:lstStyle>
            <a:lvl1pPr marL="0" indent="0" fontAlgn="ctr">
              <a:spcBef>
                <a:spcPts val="0"/>
              </a:spcBef>
              <a:buFont typeface="Arial" charset="0"/>
              <a:buNone/>
              <a:defRPr sz="2700" b="0" i="0" spc="134" baseline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814107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628212" indent="0" fontAlgn="ctr">
              <a:spcBef>
                <a:spcPts val="0"/>
              </a:spcBef>
              <a:buFont typeface="Arial" charset="0"/>
              <a:buNone/>
              <a:defRPr sz="2700" b="0" i="0" spc="134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2442322" indent="0">
              <a:buFontTx/>
              <a:buNone/>
              <a:defRPr>
                <a:solidFill>
                  <a:schemeClr val="tx2"/>
                </a:solidFill>
              </a:defRPr>
            </a:lvl4pPr>
            <a:lvl5pPr marL="3256428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9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 smtClean="0"/>
              <a:t>マスタタイトル </a:t>
            </a:r>
            <a:r>
              <a:rPr kumimoji="1" lang="en-US" altLang="ja-JP" dirty="0" smtClean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  <p:sldLayoutId id="2147483674" r:id="rId7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創英角ｺﾞｼｯｸUB"/>
              <a:ea typeface="HGP創英角ｺﾞｼｯｸUB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jpeg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倉庫引当問題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ja-JP" altLang="en-US" sz="3200" smtClean="0">
                <a:latin typeface="+mn-lt"/>
              </a:rPr>
              <a:t>７件の注文に対してどの倉庫の在庫を引当てるか</a:t>
            </a:r>
            <a:r>
              <a:rPr lang="en-US" altLang="ja-JP" sz="3200">
                <a:latin typeface="+mn-lt"/>
              </a:rPr>
              <a:t/>
            </a:r>
            <a:br>
              <a:rPr lang="en-US" altLang="ja-JP" sz="3200">
                <a:latin typeface="+mn-lt"/>
              </a:rPr>
            </a:br>
            <a:r>
              <a:rPr lang="en-US" altLang="ja-JP" sz="3200" smtClean="0">
                <a:latin typeface="+mn-lt"/>
              </a:rPr>
              <a:t>	</a:t>
            </a:r>
            <a:r>
              <a:rPr lang="ja-JP" altLang="en-US" sz="3200" smtClean="0">
                <a:latin typeface="+mn-lt"/>
              </a:rPr>
              <a:t>注文</a:t>
            </a:r>
            <a:r>
              <a:rPr lang="ja-JP" altLang="en-US" sz="3200" smtClean="0">
                <a:latin typeface="+mn-lt"/>
              </a:rPr>
              <a:t>場所からなるべく近いところから調達して</a:t>
            </a:r>
            <a:r>
              <a:rPr lang="ja-JP" altLang="en-US" sz="3200" smtClean="0">
                <a:latin typeface="+mn-lt"/>
              </a:rPr>
              <a:t>コストを下げたい</a:t>
            </a:r>
            <a:r>
              <a:rPr lang="en-US" altLang="ja-JP" sz="3200" smtClean="0">
                <a:latin typeface="+mn-lt"/>
              </a:rPr>
              <a:t/>
            </a:r>
            <a:br>
              <a:rPr lang="en-US" altLang="ja-JP" sz="3200" smtClean="0">
                <a:latin typeface="+mn-lt"/>
              </a:rPr>
            </a:br>
            <a:r>
              <a:rPr lang="en-US" altLang="ja-JP" sz="3200" smtClean="0">
                <a:latin typeface="+mn-lt"/>
              </a:rPr>
              <a:t>	</a:t>
            </a:r>
            <a:r>
              <a:rPr lang="ja-JP" altLang="en-US" sz="3200" smtClean="0">
                <a:latin typeface="+mn-lt"/>
              </a:rPr>
              <a:t>品質のばらつきを一定以下に</a:t>
            </a:r>
            <a:r>
              <a:rPr lang="ja-JP" altLang="en-US" sz="3200">
                <a:latin typeface="+mn-lt"/>
              </a:rPr>
              <a:t>抑える</a:t>
            </a:r>
            <a:endParaRPr kumimoji="1" lang="ja-JP" altLang="en-US" sz="3200">
              <a:latin typeface="+mn-lt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4" y="3684933"/>
            <a:ext cx="2736304" cy="316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tanabe\AppData\Local\Microsoft\Windows\INetCache\IE\XY8GP66U\280px-Tsuruga_red_brick_warehouse02s320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323" y="5664696"/>
            <a:ext cx="1636160" cy="109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anabe\AppData\Local\Microsoft\Windows\INetCache\IE\E2STQDG1\Kanemori_Red_Brick_Warehouse_Hakodate_Hokkaido_pref_Japan01n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97" y="4166617"/>
            <a:ext cx="1656184" cy="110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tanabe\AppData\Local\Microsoft\Windows\INetCache\IE\XY8GP66U\1200px-整修中的三井物產株式會社舊倉庫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449" y="7392888"/>
            <a:ext cx="1578398" cy="11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anabe\AppData\Local\Microsoft\Windows\INetCache\IE\8B85KUU0\tomishima-mitsui-b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960" y="2741812"/>
            <a:ext cx="1624887" cy="107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37" y="4076704"/>
            <a:ext cx="2682392" cy="194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7233740" y="3042206"/>
            <a:ext cx="601583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Ａ</a:t>
            </a:r>
            <a:endParaRPr kumimoji="1" lang="ja-JP" altLang="en-US" dirty="0" smtClean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274414" y="4480151"/>
            <a:ext cx="601583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Ｂ</a:t>
            </a:r>
            <a:endParaRPr kumimoji="1" lang="ja-JP" altLang="en-US" dirty="0" smtClean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285866" y="5972529"/>
            <a:ext cx="601583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Ｃ</a:t>
            </a:r>
            <a:endParaRPr kumimoji="1" lang="ja-JP" altLang="en-US" dirty="0" smtClean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287105" y="7746260"/>
            <a:ext cx="601583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Ｄ</a:t>
            </a:r>
            <a:endParaRPr kumimoji="1" lang="ja-JP" altLang="en-US" dirty="0" smtClean="0"/>
          </a:p>
        </p:txBody>
      </p:sp>
      <p:cxnSp>
        <p:nvCxnSpPr>
          <p:cNvPr id="37" name="直線コネクタ 36"/>
          <p:cNvCxnSpPr/>
          <p:nvPr/>
        </p:nvCxnSpPr>
        <p:spPr>
          <a:xfrm flipV="1">
            <a:off x="4024536" y="3519262"/>
            <a:ext cx="3209204" cy="1586907"/>
          </a:xfrm>
          <a:prstGeom prst="line">
            <a:avLst/>
          </a:prstGeom>
          <a:ln w="57150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endCxn id="36" idx="1"/>
          </p:cNvCxnSpPr>
          <p:nvPr/>
        </p:nvCxnSpPr>
        <p:spPr>
          <a:xfrm>
            <a:off x="4096544" y="5664696"/>
            <a:ext cx="3190561" cy="2320091"/>
          </a:xfrm>
          <a:prstGeom prst="line">
            <a:avLst/>
          </a:prstGeom>
          <a:ln w="57150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>
            <a:endCxn id="34" idx="1"/>
          </p:cNvCxnSpPr>
          <p:nvPr/>
        </p:nvCxnSpPr>
        <p:spPr>
          <a:xfrm flipV="1">
            <a:off x="4024536" y="4718678"/>
            <a:ext cx="3249878" cy="552062"/>
          </a:xfrm>
          <a:prstGeom prst="line">
            <a:avLst/>
          </a:prstGeom>
          <a:ln w="57150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>
            <a:endCxn id="35" idx="1"/>
          </p:cNvCxnSpPr>
          <p:nvPr/>
        </p:nvCxnSpPr>
        <p:spPr>
          <a:xfrm>
            <a:off x="4096544" y="5520680"/>
            <a:ext cx="3189322" cy="690376"/>
          </a:xfrm>
          <a:prstGeom prst="line">
            <a:avLst/>
          </a:prstGeom>
          <a:ln w="57150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60" y="7767061"/>
            <a:ext cx="41148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6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コンテンツ プレースホルダー 3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</p:spPr>
        <p:txBody>
          <a:bodyPr/>
          <a:lstStyle/>
          <a:p>
            <a:r>
              <a:rPr lang="ja-JP" altLang="en-US" sz="3200" smtClean="0">
                <a:latin typeface="+mn-lt"/>
              </a:rPr>
              <a:t>輸送費最小（品質ばらつき最大）</a:t>
            </a:r>
            <a:endParaRPr lang="en-US" altLang="ja-JP" sz="3200" smtClean="0">
              <a:latin typeface="+mn-lt"/>
            </a:endParaRPr>
          </a:p>
          <a:p>
            <a:endParaRPr lang="en-US" altLang="ja-JP" sz="3200">
              <a:latin typeface="+mn-lt"/>
            </a:endParaRPr>
          </a:p>
          <a:p>
            <a:endParaRPr lang="en-US" altLang="ja-JP" sz="3200" smtClean="0">
              <a:latin typeface="+mn-lt"/>
            </a:endParaRPr>
          </a:p>
          <a:p>
            <a:endParaRPr lang="en-US" altLang="ja-JP" sz="3200" smtClean="0">
              <a:latin typeface="+mn-lt"/>
            </a:endParaRPr>
          </a:p>
          <a:p>
            <a:endParaRPr lang="en-US" altLang="ja-JP" sz="3200">
              <a:latin typeface="+mn-lt"/>
            </a:endParaRPr>
          </a:p>
          <a:p>
            <a:r>
              <a:rPr lang="ja-JP" altLang="en-US" sz="3200" smtClean="0">
                <a:latin typeface="+mn-lt"/>
              </a:rPr>
              <a:t>品質ばらつき「５」以内に抑える</a:t>
            </a:r>
            <a:endParaRPr lang="en-US" altLang="ja-JP" sz="3200" smtClean="0">
              <a:latin typeface="+mn-lt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倉庫引当問題（結果）</a:t>
            </a:r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3" y="6384776"/>
            <a:ext cx="61245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4" y="2208312"/>
            <a:ext cx="61245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34" y="1498166"/>
            <a:ext cx="4158798" cy="3592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968" y="5305584"/>
            <a:ext cx="4248472" cy="3669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816624" y="8970676"/>
            <a:ext cx="2952328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総輸送費：</a:t>
            </a:r>
            <a:r>
              <a:rPr kumimoji="1" lang="en-US" altLang="ja-JP" smtClean="0"/>
              <a:t>14760</a:t>
            </a:r>
            <a:endParaRPr kumimoji="1" lang="ja-JP" altLang="en-US" dirty="0" smtClean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897399" y="4835952"/>
            <a:ext cx="2952328" cy="4770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総輸送費：</a:t>
            </a:r>
            <a:r>
              <a:rPr kumimoji="1" lang="en-US" altLang="ja-JP" smtClean="0"/>
              <a:t>9500</a:t>
            </a:r>
            <a:endParaRPr kumimoji="1"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73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0</TotalTime>
  <Words>46</Words>
  <Application>Microsoft Office PowerPoint</Application>
  <PresentationFormat>A3 297x420 mm</PresentationFormat>
  <Paragraphs>15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スキルアップセミナー基礎編前編＿石原</vt:lpstr>
      <vt:lpstr>デザインの設定</vt:lpstr>
      <vt:lpstr>倉庫引当問題</vt:lpstr>
      <vt:lpstr>倉庫引当問題（結果）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2018-11-02T00:40:05Z</dcterms:created>
  <dcterms:modified xsi:type="dcterms:W3CDTF">2018-11-02T01:44:42Z</dcterms:modified>
</cp:coreProperties>
</file>